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diagrams/quickStyle1.xml" ContentType="application/vnd.openxmlformats-officedocument.drawingml.diagramStyl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2"/>
  </p:notesMasterIdLst>
  <p:handoutMasterIdLst>
    <p:handoutMasterId r:id="rId63"/>
  </p:handoutMasterIdLst>
  <p:sldIdLst>
    <p:sldId id="266" r:id="rId2"/>
    <p:sldId id="271" r:id="rId3"/>
    <p:sldId id="298" r:id="rId4"/>
    <p:sldId id="268" r:id="rId5"/>
    <p:sldId id="289" r:id="rId6"/>
    <p:sldId id="299" r:id="rId7"/>
    <p:sldId id="272" r:id="rId8"/>
    <p:sldId id="263" r:id="rId9"/>
    <p:sldId id="297" r:id="rId10"/>
    <p:sldId id="269" r:id="rId11"/>
    <p:sldId id="274" r:id="rId12"/>
    <p:sldId id="259" r:id="rId13"/>
    <p:sldId id="325" r:id="rId14"/>
    <p:sldId id="315" r:id="rId15"/>
    <p:sldId id="330" r:id="rId16"/>
    <p:sldId id="331" r:id="rId17"/>
    <p:sldId id="332" r:id="rId18"/>
    <p:sldId id="317" r:id="rId19"/>
    <p:sldId id="318" r:id="rId20"/>
    <p:sldId id="319" r:id="rId21"/>
    <p:sldId id="341" r:id="rId22"/>
    <p:sldId id="302" r:id="rId23"/>
    <p:sldId id="326" r:id="rId24"/>
    <p:sldId id="305" r:id="rId25"/>
    <p:sldId id="278" r:id="rId26"/>
    <p:sldId id="296" r:id="rId27"/>
    <p:sldId id="295" r:id="rId28"/>
    <p:sldId id="293" r:id="rId29"/>
    <p:sldId id="321" r:id="rId30"/>
    <p:sldId id="292" r:id="rId31"/>
    <p:sldId id="258" r:id="rId32"/>
    <p:sldId id="320" r:id="rId33"/>
    <p:sldId id="304" r:id="rId34"/>
    <p:sldId id="277" r:id="rId35"/>
    <p:sldId id="281" r:id="rId36"/>
    <p:sldId id="291" r:id="rId37"/>
    <p:sldId id="353" r:id="rId38"/>
    <p:sldId id="279" r:id="rId39"/>
    <p:sldId id="284" r:id="rId40"/>
    <p:sldId id="285" r:id="rId41"/>
    <p:sldId id="307" r:id="rId42"/>
    <p:sldId id="270" r:id="rId43"/>
    <p:sldId id="327" r:id="rId44"/>
    <p:sldId id="329" r:id="rId45"/>
    <p:sldId id="354" r:id="rId46"/>
    <p:sldId id="308" r:id="rId47"/>
    <p:sldId id="336" r:id="rId48"/>
    <p:sldId id="337" r:id="rId49"/>
    <p:sldId id="338" r:id="rId50"/>
    <p:sldId id="339" r:id="rId51"/>
    <p:sldId id="342" r:id="rId52"/>
    <p:sldId id="343" r:id="rId53"/>
    <p:sldId id="344" r:id="rId54"/>
    <p:sldId id="345" r:id="rId55"/>
    <p:sldId id="346" r:id="rId56"/>
    <p:sldId id="347" r:id="rId57"/>
    <p:sldId id="348" r:id="rId58"/>
    <p:sldId id="349" r:id="rId59"/>
    <p:sldId id="350" r:id="rId60"/>
    <p:sldId id="351" r:id="rId61"/>
  </p:sldIdLst>
  <p:sldSz cx="24385588" cy="13717588"/>
  <p:notesSz cx="6888163" cy="10021888"/>
  <p:defaultTextStyle>
    <a:defPPr>
      <a:defRPr lang="es-E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9AEE"/>
    <a:srgbClr val="E727D9"/>
    <a:srgbClr val="F8F81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3302" autoAdjust="0"/>
    <p:restoredTop sz="88558" autoAdjust="0"/>
  </p:normalViewPr>
  <p:slideViewPr>
    <p:cSldViewPr>
      <p:cViewPr>
        <p:scale>
          <a:sx n="60" d="100"/>
          <a:sy n="60" d="100"/>
        </p:scale>
        <p:origin x="282" y="48"/>
      </p:cViewPr>
      <p:guideLst>
        <p:guide orient="horz" pos="4321"/>
        <p:guide pos="7681"/>
      </p:guideLst>
    </p:cSldViewPr>
  </p:slideViewPr>
  <p:notesTextViewPr>
    <p:cViewPr>
      <p:scale>
        <a:sx n="100" d="100"/>
        <a:sy n="100" d="100"/>
      </p:scale>
      <p:origin x="0" y="0"/>
    </p:cViewPr>
  </p:notesTextViewPr>
  <p:sorterViewPr>
    <p:cViewPr>
      <p:scale>
        <a:sx n="25" d="100"/>
        <a:sy n="25" d="100"/>
      </p:scale>
      <p:origin x="0" y="15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ELL3\AppData\Local\Microsoft\Windows\Temporary%20Internet%20Files\Content.Outlook\8GRGA1ZZ\back-up%20financials%20graphs.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ELL3\AppData\Local\Microsoft\Windows\Temporary%20Internet%20Files\Content.Outlook\8GRGA1ZZ\back-up%20financials%20graph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
  <c:style val="29"/>
  <c:chart>
    <c:title>
      <c:tx>
        <c:rich>
          <a:bodyPr/>
          <a:lstStyle/>
          <a:p>
            <a:pPr>
              <a:defRPr/>
            </a:pPr>
            <a:r>
              <a:rPr lang="es-ES"/>
              <a:t>Scenario 1 - No reinvestment</a:t>
            </a:r>
          </a:p>
        </c:rich>
      </c:tx>
      <c:layout>
        <c:manualLayout>
          <c:xMode val="edge"/>
          <c:yMode val="edge"/>
          <c:x val="0.29335793357933615"/>
          <c:y val="3.1746113762074715E-2"/>
        </c:manualLayout>
      </c:layout>
    </c:title>
    <c:plotArea>
      <c:layout>
        <c:manualLayout>
          <c:layoutTarget val="inner"/>
          <c:xMode val="edge"/>
          <c:yMode val="edge"/>
          <c:x val="0.11439114391143912"/>
          <c:y val="0.21693177737417704"/>
          <c:w val="0.79520295202952129"/>
          <c:h val="0.56613902875699773"/>
        </c:manualLayout>
      </c:layout>
      <c:barChart>
        <c:barDir val="col"/>
        <c:grouping val="clustered"/>
        <c:ser>
          <c:idx val="1"/>
          <c:order val="0"/>
          <c:tx>
            <c:strRef>
              <c:f>'summary 3 scenarios'!$M$5:$N$5</c:f>
              <c:strCache>
                <c:ptCount val="1"/>
                <c:pt idx="0">
                  <c:v>NET REVENUES (€m)</c:v>
                </c:pt>
              </c:strCache>
            </c:strRef>
          </c:tx>
          <c:cat>
            <c:numRef>
              <c:f>'summary 3 scenarios'!$O$4:$T$4</c:f>
              <c:numCache>
                <c:formatCode>General</c:formatCode>
                <c:ptCount val="6"/>
                <c:pt idx="0">
                  <c:v>2011</c:v>
                </c:pt>
                <c:pt idx="1">
                  <c:v>2012</c:v>
                </c:pt>
                <c:pt idx="2">
                  <c:v>2013</c:v>
                </c:pt>
                <c:pt idx="3">
                  <c:v>2014</c:v>
                </c:pt>
                <c:pt idx="4">
                  <c:v>2015</c:v>
                </c:pt>
                <c:pt idx="5">
                  <c:v>2016</c:v>
                </c:pt>
              </c:numCache>
            </c:numRef>
          </c:cat>
          <c:val>
            <c:numRef>
              <c:f>'summary 3 scenarios'!$O$5:$T$5</c:f>
              <c:numCache>
                <c:formatCode>#,##0.00</c:formatCode>
                <c:ptCount val="6"/>
                <c:pt idx="0">
                  <c:v>0.59696749999999976</c:v>
                </c:pt>
                <c:pt idx="1">
                  <c:v>2.5337526749999997</c:v>
                </c:pt>
                <c:pt idx="2">
                  <c:v>6.4723780000000026</c:v>
                </c:pt>
                <c:pt idx="3">
                  <c:v>7.5540783499999922</c:v>
                </c:pt>
                <c:pt idx="4">
                  <c:v>8.4564397150000232</c:v>
                </c:pt>
                <c:pt idx="5">
                  <c:v>9.3020836865000067</c:v>
                </c:pt>
              </c:numCache>
            </c:numRef>
          </c:val>
        </c:ser>
        <c:ser>
          <c:idx val="0"/>
          <c:order val="1"/>
          <c:tx>
            <c:strRef>
              <c:f>'summary 3 scenarios'!$M$6:$N$6</c:f>
              <c:strCache>
                <c:ptCount val="1"/>
                <c:pt idx="0">
                  <c:v>EBITDA (€m)</c:v>
                </c:pt>
              </c:strCache>
            </c:strRef>
          </c:tx>
          <c:cat>
            <c:numRef>
              <c:f>'summary 3 scenarios'!$O$4:$T$4</c:f>
              <c:numCache>
                <c:formatCode>General</c:formatCode>
                <c:ptCount val="6"/>
                <c:pt idx="0">
                  <c:v>2011</c:v>
                </c:pt>
                <c:pt idx="1">
                  <c:v>2012</c:v>
                </c:pt>
                <c:pt idx="2">
                  <c:v>2013</c:v>
                </c:pt>
                <c:pt idx="3">
                  <c:v>2014</c:v>
                </c:pt>
                <c:pt idx="4">
                  <c:v>2015</c:v>
                </c:pt>
                <c:pt idx="5">
                  <c:v>2016</c:v>
                </c:pt>
              </c:numCache>
            </c:numRef>
          </c:cat>
          <c:val>
            <c:numRef>
              <c:f>'summary 3 scenarios'!$O$6:$T$6</c:f>
              <c:numCache>
                <c:formatCode>#,##0.00;\ \(#,##0.00\);\ 0.00\ </c:formatCode>
                <c:ptCount val="6"/>
                <c:pt idx="0">
                  <c:v>0.13795584610135009</c:v>
                </c:pt>
                <c:pt idx="1">
                  <c:v>1.0264540304335361</c:v>
                </c:pt>
                <c:pt idx="2">
                  <c:v>3.688503248717304</c:v>
                </c:pt>
                <c:pt idx="3">
                  <c:v>4.5827086102969297</c:v>
                </c:pt>
                <c:pt idx="4">
                  <c:v>5.338349430832853</c:v>
                </c:pt>
                <c:pt idx="5">
                  <c:v>6.0530230437206836</c:v>
                </c:pt>
              </c:numCache>
            </c:numRef>
          </c:val>
        </c:ser>
        <c:axId val="198604288"/>
        <c:axId val="57872384"/>
      </c:barChart>
      <c:lineChart>
        <c:grouping val="standard"/>
        <c:ser>
          <c:idx val="2"/>
          <c:order val="2"/>
          <c:tx>
            <c:strRef>
              <c:f>'summary 3 scenarios'!$M$7:$N$7</c:f>
              <c:strCache>
                <c:ptCount val="1"/>
                <c:pt idx="0">
                  <c:v>EBITDA margin</c:v>
                </c:pt>
              </c:strCache>
            </c:strRef>
          </c:tx>
          <c:cat>
            <c:numRef>
              <c:f>'summary 3 scenarios'!$O$4:$T$4</c:f>
              <c:numCache>
                <c:formatCode>General</c:formatCode>
                <c:ptCount val="6"/>
                <c:pt idx="0">
                  <c:v>2011</c:v>
                </c:pt>
                <c:pt idx="1">
                  <c:v>2012</c:v>
                </c:pt>
                <c:pt idx="2">
                  <c:v>2013</c:v>
                </c:pt>
                <c:pt idx="3">
                  <c:v>2014</c:v>
                </c:pt>
                <c:pt idx="4">
                  <c:v>2015</c:v>
                </c:pt>
                <c:pt idx="5">
                  <c:v>2016</c:v>
                </c:pt>
              </c:numCache>
            </c:numRef>
          </c:cat>
          <c:val>
            <c:numRef>
              <c:f>'summary 3 scenarios'!$O$7:$T$7</c:f>
              <c:numCache>
                <c:formatCode>0%</c:formatCode>
                <c:ptCount val="6"/>
                <c:pt idx="0">
                  <c:v>0.23109439978114513</c:v>
                </c:pt>
                <c:pt idx="1">
                  <c:v>0.40511216448288018</c:v>
                </c:pt>
                <c:pt idx="2">
                  <c:v>0.56988378131148998</c:v>
                </c:pt>
                <c:pt idx="3">
                  <c:v>0.60665357148393029</c:v>
                </c:pt>
                <c:pt idx="4">
                  <c:v>0.63127623571462399</c:v>
                </c:pt>
                <c:pt idx="5">
                  <c:v>0.65071689824779333</c:v>
                </c:pt>
              </c:numCache>
            </c:numRef>
          </c:val>
        </c:ser>
        <c:marker val="1"/>
        <c:axId val="57873920"/>
        <c:axId val="57875456"/>
      </c:lineChart>
      <c:catAx>
        <c:axId val="198604288"/>
        <c:scaling>
          <c:orientation val="minMax"/>
        </c:scaling>
        <c:axPos val="b"/>
        <c:numFmt formatCode="General" sourceLinked="1"/>
        <c:majorTickMark val="cross"/>
        <c:tickLblPos val="nextTo"/>
        <c:txPr>
          <a:bodyPr rot="0" vert="horz"/>
          <a:lstStyle/>
          <a:p>
            <a:pPr>
              <a:defRPr/>
            </a:pPr>
            <a:endParaRPr lang="es-ES"/>
          </a:p>
        </c:txPr>
        <c:crossAx val="57872384"/>
        <c:crosses val="autoZero"/>
        <c:lblAlgn val="ctr"/>
        <c:lblOffset val="100"/>
        <c:tickLblSkip val="1"/>
        <c:tickMarkSkip val="1"/>
      </c:catAx>
      <c:valAx>
        <c:axId val="57872384"/>
        <c:scaling>
          <c:orientation val="minMax"/>
          <c:max val="20"/>
        </c:scaling>
        <c:axPos val="l"/>
        <c:numFmt formatCode="#,##0.00" sourceLinked="1"/>
        <c:majorTickMark val="cross"/>
        <c:tickLblPos val="nextTo"/>
        <c:txPr>
          <a:bodyPr rot="0" vert="horz"/>
          <a:lstStyle/>
          <a:p>
            <a:pPr>
              <a:defRPr/>
            </a:pPr>
            <a:endParaRPr lang="es-ES"/>
          </a:p>
        </c:txPr>
        <c:crossAx val="198604288"/>
        <c:crosses val="autoZero"/>
        <c:crossBetween val="between"/>
      </c:valAx>
      <c:catAx>
        <c:axId val="57873920"/>
        <c:scaling>
          <c:orientation val="minMax"/>
        </c:scaling>
        <c:delete val="1"/>
        <c:axPos val="b"/>
        <c:numFmt formatCode="General" sourceLinked="1"/>
        <c:tickLblPos val="none"/>
        <c:crossAx val="57875456"/>
        <c:crosses val="autoZero"/>
        <c:lblAlgn val="ctr"/>
        <c:lblOffset val="100"/>
      </c:catAx>
      <c:valAx>
        <c:axId val="57875456"/>
        <c:scaling>
          <c:orientation val="minMax"/>
          <c:max val="1"/>
        </c:scaling>
        <c:axPos val="r"/>
        <c:numFmt formatCode="0%" sourceLinked="1"/>
        <c:majorTickMark val="cross"/>
        <c:tickLblPos val="nextTo"/>
        <c:txPr>
          <a:bodyPr rot="0" vert="horz"/>
          <a:lstStyle/>
          <a:p>
            <a:pPr>
              <a:defRPr/>
            </a:pPr>
            <a:endParaRPr lang="es-ES"/>
          </a:p>
        </c:txPr>
        <c:crossAx val="57873920"/>
        <c:crosses val="max"/>
        <c:crossBetween val="between"/>
      </c:valAx>
    </c:plotArea>
    <c:legend>
      <c:legendPos val="b"/>
    </c:legend>
    <c:plotVisOnly val="1"/>
    <c:dispBlanksAs val="gap"/>
  </c:chart>
  <c:txPr>
    <a:bodyPr/>
    <a:lstStyle/>
    <a:p>
      <a:pPr>
        <a:defRPr sz="1800"/>
      </a:pPr>
      <a:endParaRPr lang="es-E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s-ES"/>
  <c:style val="29"/>
  <c:chart>
    <c:title>
      <c:tx>
        <c:rich>
          <a:bodyPr/>
          <a:lstStyle/>
          <a:p>
            <a:pPr>
              <a:defRPr/>
            </a:pPr>
            <a:r>
              <a:rPr lang="es-ES"/>
              <a:t>Scenario 2 - Organic growth</a:t>
            </a:r>
          </a:p>
        </c:rich>
      </c:tx>
      <c:layout>
        <c:manualLayout>
          <c:xMode val="edge"/>
          <c:yMode val="edge"/>
          <c:x val="0.29118828422137716"/>
          <c:y val="3.3898398598601415E-2"/>
        </c:manualLayout>
      </c:layout>
    </c:title>
    <c:plotArea>
      <c:layout>
        <c:manualLayout>
          <c:layoutTarget val="inner"/>
          <c:xMode val="edge"/>
          <c:yMode val="edge"/>
          <c:x val="0.11877416856398308"/>
          <c:y val="0.22598932399067601"/>
          <c:w val="0.78735779483543367"/>
          <c:h val="0.54237437757762197"/>
        </c:manualLayout>
      </c:layout>
      <c:barChart>
        <c:barDir val="col"/>
        <c:grouping val="clustered"/>
        <c:ser>
          <c:idx val="1"/>
          <c:order val="0"/>
          <c:tx>
            <c:strRef>
              <c:f>'summary 3 scenarios'!$X$5:$Y$5</c:f>
              <c:strCache>
                <c:ptCount val="1"/>
                <c:pt idx="0">
                  <c:v>NET REVENUES (€m)</c:v>
                </c:pt>
              </c:strCache>
            </c:strRef>
          </c:tx>
          <c:cat>
            <c:numRef>
              <c:f>'summary 3 scenarios'!$Z$4:$AE$4</c:f>
              <c:numCache>
                <c:formatCode>General</c:formatCode>
                <c:ptCount val="6"/>
                <c:pt idx="0">
                  <c:v>2011</c:v>
                </c:pt>
                <c:pt idx="1">
                  <c:v>2012</c:v>
                </c:pt>
                <c:pt idx="2">
                  <c:v>2013</c:v>
                </c:pt>
                <c:pt idx="3">
                  <c:v>2014</c:v>
                </c:pt>
                <c:pt idx="4">
                  <c:v>2015</c:v>
                </c:pt>
                <c:pt idx="5">
                  <c:v>2016</c:v>
                </c:pt>
              </c:numCache>
            </c:numRef>
          </c:cat>
          <c:val>
            <c:numRef>
              <c:f>'summary 3 scenarios'!$Z$5:$AE$5</c:f>
              <c:numCache>
                <c:formatCode>#,##0.00</c:formatCode>
                <c:ptCount val="6"/>
                <c:pt idx="0">
                  <c:v>0.59696749999999965</c:v>
                </c:pt>
                <c:pt idx="1">
                  <c:v>2.5337526749999997</c:v>
                </c:pt>
                <c:pt idx="2">
                  <c:v>7.5169670747737189</c:v>
                </c:pt>
                <c:pt idx="3">
                  <c:v>12.041767388009418</c:v>
                </c:pt>
                <c:pt idx="4">
                  <c:v>16.052197359506533</c:v>
                </c:pt>
                <c:pt idx="5">
                  <c:v>19.649347414662433</c:v>
                </c:pt>
              </c:numCache>
            </c:numRef>
          </c:val>
        </c:ser>
        <c:ser>
          <c:idx val="0"/>
          <c:order val="1"/>
          <c:tx>
            <c:strRef>
              <c:f>'summary 3 scenarios'!$X$6:$Y$6</c:f>
              <c:strCache>
                <c:ptCount val="1"/>
                <c:pt idx="0">
                  <c:v>EBITDA (€m)</c:v>
                </c:pt>
              </c:strCache>
            </c:strRef>
          </c:tx>
          <c:cat>
            <c:numRef>
              <c:f>'summary 3 scenarios'!$Z$4:$AE$4</c:f>
              <c:numCache>
                <c:formatCode>General</c:formatCode>
                <c:ptCount val="6"/>
                <c:pt idx="0">
                  <c:v>2011</c:v>
                </c:pt>
                <c:pt idx="1">
                  <c:v>2012</c:v>
                </c:pt>
                <c:pt idx="2">
                  <c:v>2013</c:v>
                </c:pt>
                <c:pt idx="3">
                  <c:v>2014</c:v>
                </c:pt>
                <c:pt idx="4">
                  <c:v>2015</c:v>
                </c:pt>
                <c:pt idx="5">
                  <c:v>2016</c:v>
                </c:pt>
              </c:numCache>
            </c:numRef>
          </c:cat>
          <c:val>
            <c:numRef>
              <c:f>'summary 3 scenarios'!$Z$6:$AE$6</c:f>
              <c:numCache>
                <c:formatCode>#,##0.00;\ \(#,##0.00\);\ 0.00\ </c:formatCode>
                <c:ptCount val="6"/>
                <c:pt idx="0">
                  <c:v>0.13795584610135009</c:v>
                </c:pt>
                <c:pt idx="1">
                  <c:v>1.0264540304335361</c:v>
                </c:pt>
                <c:pt idx="2">
                  <c:v>4.3152566935815324</c:v>
                </c:pt>
                <c:pt idx="3">
                  <c:v>7.2753220331025892</c:v>
                </c:pt>
                <c:pt idx="4">
                  <c:v>9.8958040175367774</c:v>
                </c:pt>
                <c:pt idx="5">
                  <c:v>12.261381280618123</c:v>
                </c:pt>
              </c:numCache>
            </c:numRef>
          </c:val>
        </c:ser>
        <c:axId val="57894400"/>
        <c:axId val="57895936"/>
      </c:barChart>
      <c:lineChart>
        <c:grouping val="standard"/>
        <c:ser>
          <c:idx val="2"/>
          <c:order val="2"/>
          <c:tx>
            <c:strRef>
              <c:f>'summary 3 scenarios'!$X$7:$Y$7</c:f>
              <c:strCache>
                <c:ptCount val="1"/>
                <c:pt idx="0">
                  <c:v>EBITDA margin</c:v>
                </c:pt>
              </c:strCache>
            </c:strRef>
          </c:tx>
          <c:cat>
            <c:numRef>
              <c:f>'summary 3 scenarios'!$Z$4:$AE$4</c:f>
              <c:numCache>
                <c:formatCode>General</c:formatCode>
                <c:ptCount val="6"/>
                <c:pt idx="0">
                  <c:v>2011</c:v>
                </c:pt>
                <c:pt idx="1">
                  <c:v>2012</c:v>
                </c:pt>
                <c:pt idx="2">
                  <c:v>2013</c:v>
                </c:pt>
                <c:pt idx="3">
                  <c:v>2014</c:v>
                </c:pt>
                <c:pt idx="4">
                  <c:v>2015</c:v>
                </c:pt>
                <c:pt idx="5">
                  <c:v>2016</c:v>
                </c:pt>
              </c:numCache>
            </c:numRef>
          </c:cat>
          <c:val>
            <c:numRef>
              <c:f>'summary 3 scenarios'!$Z$7:$AE$7</c:f>
              <c:numCache>
                <c:formatCode>0%</c:formatCode>
                <c:ptCount val="6"/>
                <c:pt idx="0">
                  <c:v>0.23109439978114513</c:v>
                </c:pt>
                <c:pt idx="1">
                  <c:v>0.40511216448288018</c:v>
                </c:pt>
                <c:pt idx="2">
                  <c:v>0.57406885658221829</c:v>
                </c:pt>
                <c:pt idx="3">
                  <c:v>0.60417393881457848</c:v>
                </c:pt>
                <c:pt idx="4">
                  <c:v>0.61647659793294241</c:v>
                </c:pt>
                <c:pt idx="5">
                  <c:v>0.62400959288188163</c:v>
                </c:pt>
              </c:numCache>
            </c:numRef>
          </c:val>
        </c:ser>
        <c:marker val="1"/>
        <c:axId val="57897728"/>
        <c:axId val="57899264"/>
      </c:lineChart>
      <c:catAx>
        <c:axId val="57894400"/>
        <c:scaling>
          <c:orientation val="minMax"/>
        </c:scaling>
        <c:axPos val="b"/>
        <c:numFmt formatCode="General" sourceLinked="1"/>
        <c:majorTickMark val="cross"/>
        <c:tickLblPos val="nextTo"/>
        <c:txPr>
          <a:bodyPr rot="0" vert="horz"/>
          <a:lstStyle/>
          <a:p>
            <a:pPr>
              <a:defRPr/>
            </a:pPr>
            <a:endParaRPr lang="es-ES"/>
          </a:p>
        </c:txPr>
        <c:crossAx val="57895936"/>
        <c:crosses val="autoZero"/>
        <c:lblAlgn val="ctr"/>
        <c:lblOffset val="100"/>
        <c:tickLblSkip val="1"/>
        <c:tickMarkSkip val="1"/>
      </c:catAx>
      <c:valAx>
        <c:axId val="57895936"/>
        <c:scaling>
          <c:orientation val="minMax"/>
          <c:max val="20"/>
        </c:scaling>
        <c:axPos val="l"/>
        <c:numFmt formatCode="#,##0.00" sourceLinked="1"/>
        <c:majorTickMark val="cross"/>
        <c:tickLblPos val="nextTo"/>
        <c:txPr>
          <a:bodyPr rot="0" vert="horz"/>
          <a:lstStyle/>
          <a:p>
            <a:pPr>
              <a:defRPr/>
            </a:pPr>
            <a:endParaRPr lang="es-ES"/>
          </a:p>
        </c:txPr>
        <c:crossAx val="57894400"/>
        <c:crosses val="autoZero"/>
        <c:crossBetween val="between"/>
      </c:valAx>
      <c:catAx>
        <c:axId val="57897728"/>
        <c:scaling>
          <c:orientation val="minMax"/>
        </c:scaling>
        <c:delete val="1"/>
        <c:axPos val="b"/>
        <c:numFmt formatCode="General" sourceLinked="1"/>
        <c:tickLblPos val="none"/>
        <c:crossAx val="57899264"/>
        <c:crosses val="autoZero"/>
        <c:lblAlgn val="ctr"/>
        <c:lblOffset val="100"/>
      </c:catAx>
      <c:valAx>
        <c:axId val="57899264"/>
        <c:scaling>
          <c:orientation val="minMax"/>
          <c:max val="1"/>
        </c:scaling>
        <c:axPos val="r"/>
        <c:numFmt formatCode="0%" sourceLinked="1"/>
        <c:majorTickMark val="cross"/>
        <c:tickLblPos val="nextTo"/>
        <c:txPr>
          <a:bodyPr rot="0" vert="horz"/>
          <a:lstStyle/>
          <a:p>
            <a:pPr>
              <a:defRPr/>
            </a:pPr>
            <a:endParaRPr lang="es-ES"/>
          </a:p>
        </c:txPr>
        <c:crossAx val="57897728"/>
        <c:crosses val="max"/>
        <c:crossBetween val="between"/>
      </c:valAx>
    </c:plotArea>
    <c:legend>
      <c:legendPos val="b"/>
    </c:legend>
    <c:plotVisOnly val="1"/>
    <c:dispBlanksAs val="gap"/>
  </c:chart>
  <c:txPr>
    <a:bodyPr/>
    <a:lstStyle/>
    <a:p>
      <a:pPr>
        <a:defRPr sz="2000"/>
      </a:pPr>
      <a:endParaRPr lang="es-ES"/>
    </a:p>
  </c:txPr>
  <c:externalData r:id="rId1"/>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05C09A-4292-48B9-B88D-76C6E2BE9608}" type="doc">
      <dgm:prSet loTypeId="urn:microsoft.com/office/officeart/2005/8/layout/gear1" loCatId="process" qsTypeId="urn:microsoft.com/office/officeart/2005/8/quickstyle/3d1" qsCatId="3D" csTypeId="urn:microsoft.com/office/officeart/2005/8/colors/colorful3" csCatId="colorful" phldr="1"/>
      <dgm:spPr/>
    </dgm:pt>
    <dgm:pt modelId="{55348DBA-D01A-4B63-8AD6-8BA9B6688C21}">
      <dgm:prSet phldrT="[Texto]" custT="1"/>
      <dgm:spPr>
        <a:gradFill rotWithShape="0">
          <a:gsLst>
            <a:gs pos="100000">
              <a:srgbClr val="03D4A8"/>
            </a:gs>
            <a:gs pos="25000">
              <a:srgbClr val="21D6E0"/>
            </a:gs>
            <a:gs pos="75000">
              <a:srgbClr val="0087E6"/>
            </a:gs>
            <a:gs pos="100000">
              <a:srgbClr val="005CBF"/>
            </a:gs>
          </a:gsLst>
          <a:lin ang="16200000" scaled="0"/>
        </a:gradFill>
      </dgm:spPr>
      <dgm:t>
        <a:bodyPr/>
        <a:lstStyle/>
        <a:p>
          <a:r>
            <a:rPr lang="en-US" sz="4000" b="1" dirty="0" smtClean="0"/>
            <a:t>CORPORATE</a:t>
          </a:r>
        </a:p>
        <a:p>
          <a:r>
            <a:rPr lang="en-US" sz="4000" b="1" dirty="0" smtClean="0"/>
            <a:t> MARKETING</a:t>
          </a:r>
        </a:p>
        <a:p>
          <a:r>
            <a:rPr lang="en-US" sz="3200" b="1" dirty="0" smtClean="0"/>
            <a:t>(Club’s Advertisement)</a:t>
          </a:r>
          <a:endParaRPr lang="es-ES" sz="3200" b="1" dirty="0"/>
        </a:p>
      </dgm:t>
    </dgm:pt>
    <dgm:pt modelId="{18D77A20-B59B-4F0B-BF86-2EE2D4A169E4}" type="parTrans" cxnId="{1BF0CACE-0188-4C17-92FD-31B433DAFB4A}">
      <dgm:prSet/>
      <dgm:spPr/>
      <dgm:t>
        <a:bodyPr/>
        <a:lstStyle/>
        <a:p>
          <a:endParaRPr lang="es-ES"/>
        </a:p>
      </dgm:t>
    </dgm:pt>
    <dgm:pt modelId="{5F412D26-F3FF-4455-AA07-57A1D850E8E2}" type="sibTrans" cxnId="{1BF0CACE-0188-4C17-92FD-31B433DAFB4A}">
      <dgm:prSet/>
      <dgm:spPr>
        <a:gradFill rotWithShape="0">
          <a:gsLst>
            <a:gs pos="0">
              <a:srgbClr val="5E9EFF"/>
            </a:gs>
            <a:gs pos="39999">
              <a:srgbClr val="85C2FF"/>
            </a:gs>
            <a:gs pos="70000">
              <a:srgbClr val="C4D6EB"/>
            </a:gs>
            <a:gs pos="100000">
              <a:srgbClr val="FFEBFA"/>
            </a:gs>
          </a:gsLst>
          <a:lin ang="16200000" scaled="0"/>
        </a:gradFill>
      </dgm:spPr>
      <dgm:t>
        <a:bodyPr/>
        <a:lstStyle/>
        <a:p>
          <a:endParaRPr lang="es-ES"/>
        </a:p>
      </dgm:t>
    </dgm:pt>
    <dgm:pt modelId="{219757C8-186F-420E-A764-44EDA9377D13}">
      <dgm:prSet phldrT="[Texto]" custT="1"/>
      <dgm:spPr/>
      <dgm:t>
        <a:bodyPr/>
        <a:lstStyle/>
        <a:p>
          <a:r>
            <a:rPr lang="en-US" sz="2800" b="1" dirty="0" smtClean="0"/>
            <a:t>PRODUCT MARKETING</a:t>
          </a:r>
        </a:p>
        <a:p>
          <a:r>
            <a:rPr lang="en-US" sz="2800" b="1" dirty="0" smtClean="0"/>
            <a:t>(in-game)</a:t>
          </a:r>
          <a:endParaRPr lang="es-ES" sz="2800" b="1" dirty="0"/>
        </a:p>
      </dgm:t>
    </dgm:pt>
    <dgm:pt modelId="{5EDA6A17-528F-4466-A78C-354FE7A4A2F6}" type="parTrans" cxnId="{8AD613CA-4AE6-4D3E-9A27-4358B82E5C09}">
      <dgm:prSet/>
      <dgm:spPr/>
      <dgm:t>
        <a:bodyPr/>
        <a:lstStyle/>
        <a:p>
          <a:endParaRPr lang="es-ES"/>
        </a:p>
      </dgm:t>
    </dgm:pt>
    <dgm:pt modelId="{AC623A36-C367-4C0E-8493-B62F6B649B4A}" type="sibTrans" cxnId="{8AD613CA-4AE6-4D3E-9A27-4358B82E5C09}">
      <dgm:prSet/>
      <dgm:spPr/>
      <dgm:t>
        <a:bodyPr/>
        <a:lstStyle/>
        <a:p>
          <a:endParaRPr lang="es-ES"/>
        </a:p>
      </dgm:t>
    </dgm:pt>
    <dgm:pt modelId="{978FAC70-EFD0-4952-9AE5-7BF9A4529436}">
      <dgm:prSet phldrT="[Texto]" custT="1"/>
      <dgm:spPr/>
      <dgm:t>
        <a:bodyPr/>
        <a:lstStyle/>
        <a:p>
          <a:r>
            <a:rPr lang="en-US" sz="2500" b="1" dirty="0" smtClean="0"/>
            <a:t>COMMUNICATION</a:t>
          </a:r>
        </a:p>
        <a:p>
          <a:r>
            <a:rPr lang="en-US" sz="2500" b="1" dirty="0" smtClean="0"/>
            <a:t>(PR &amp; users)</a:t>
          </a:r>
          <a:endParaRPr lang="es-ES" sz="2500" b="1" dirty="0"/>
        </a:p>
      </dgm:t>
    </dgm:pt>
    <dgm:pt modelId="{B2FF17F3-AAFD-4320-BB79-F263E1CC1476}" type="parTrans" cxnId="{603D633D-C99A-473F-B635-EA0515905094}">
      <dgm:prSet/>
      <dgm:spPr/>
      <dgm:t>
        <a:bodyPr/>
        <a:lstStyle/>
        <a:p>
          <a:endParaRPr lang="es-ES"/>
        </a:p>
      </dgm:t>
    </dgm:pt>
    <dgm:pt modelId="{A9CD0545-9FB9-48CC-ADAB-B65DD22C03B8}" type="sibTrans" cxnId="{603D633D-C99A-473F-B635-EA0515905094}">
      <dgm:prSet/>
      <dgm:spPr/>
      <dgm:t>
        <a:bodyPr/>
        <a:lstStyle/>
        <a:p>
          <a:endParaRPr lang="es-ES"/>
        </a:p>
      </dgm:t>
    </dgm:pt>
    <dgm:pt modelId="{0349DFBA-1A72-4D18-B84E-BED5C32BD4FA}" type="pres">
      <dgm:prSet presAssocID="{BD05C09A-4292-48B9-B88D-76C6E2BE9608}" presName="composite" presStyleCnt="0">
        <dgm:presLayoutVars>
          <dgm:chMax val="3"/>
          <dgm:animLvl val="lvl"/>
          <dgm:resizeHandles val="exact"/>
        </dgm:presLayoutVars>
      </dgm:prSet>
      <dgm:spPr/>
    </dgm:pt>
    <dgm:pt modelId="{589746C7-DD55-48AD-AEDA-1F31A27AA85D}" type="pres">
      <dgm:prSet presAssocID="{55348DBA-D01A-4B63-8AD6-8BA9B6688C21}" presName="gear1" presStyleLbl="node1" presStyleIdx="0" presStyleCnt="3">
        <dgm:presLayoutVars>
          <dgm:chMax val="1"/>
          <dgm:bulletEnabled val="1"/>
        </dgm:presLayoutVars>
      </dgm:prSet>
      <dgm:spPr/>
      <dgm:t>
        <a:bodyPr/>
        <a:lstStyle/>
        <a:p>
          <a:endParaRPr lang="es-ES"/>
        </a:p>
      </dgm:t>
    </dgm:pt>
    <dgm:pt modelId="{25604FBB-AF78-4C8F-BA4A-BEFA5ED00072}" type="pres">
      <dgm:prSet presAssocID="{55348DBA-D01A-4B63-8AD6-8BA9B6688C21}" presName="gear1srcNode" presStyleLbl="node1" presStyleIdx="0" presStyleCnt="3"/>
      <dgm:spPr/>
      <dgm:t>
        <a:bodyPr/>
        <a:lstStyle/>
        <a:p>
          <a:endParaRPr lang="es-ES"/>
        </a:p>
      </dgm:t>
    </dgm:pt>
    <dgm:pt modelId="{CFF0078A-B484-4FA3-8BC8-B4F2C8B3C052}" type="pres">
      <dgm:prSet presAssocID="{55348DBA-D01A-4B63-8AD6-8BA9B6688C21}" presName="gear1dstNode" presStyleLbl="node1" presStyleIdx="0" presStyleCnt="3"/>
      <dgm:spPr/>
      <dgm:t>
        <a:bodyPr/>
        <a:lstStyle/>
        <a:p>
          <a:endParaRPr lang="es-ES"/>
        </a:p>
      </dgm:t>
    </dgm:pt>
    <dgm:pt modelId="{3E31BCC0-AFB1-4CA6-AC68-EECFB55372CA}" type="pres">
      <dgm:prSet presAssocID="{219757C8-186F-420E-A764-44EDA9377D13}" presName="gear2" presStyleLbl="node1" presStyleIdx="1" presStyleCnt="3" custScaleX="113229" custLinFactNeighborX="-3114" custLinFactNeighborY="4146">
        <dgm:presLayoutVars>
          <dgm:chMax val="1"/>
          <dgm:bulletEnabled val="1"/>
        </dgm:presLayoutVars>
      </dgm:prSet>
      <dgm:spPr/>
      <dgm:t>
        <a:bodyPr/>
        <a:lstStyle/>
        <a:p>
          <a:endParaRPr lang="es-ES"/>
        </a:p>
      </dgm:t>
    </dgm:pt>
    <dgm:pt modelId="{C9283CCF-588F-43D2-A27D-677DB20893BD}" type="pres">
      <dgm:prSet presAssocID="{219757C8-186F-420E-A764-44EDA9377D13}" presName="gear2srcNode" presStyleLbl="node1" presStyleIdx="1" presStyleCnt="3"/>
      <dgm:spPr/>
      <dgm:t>
        <a:bodyPr/>
        <a:lstStyle/>
        <a:p>
          <a:endParaRPr lang="es-ES"/>
        </a:p>
      </dgm:t>
    </dgm:pt>
    <dgm:pt modelId="{1CA53DD1-A12A-4DC8-8966-0F55D5F56AC1}" type="pres">
      <dgm:prSet presAssocID="{219757C8-186F-420E-A764-44EDA9377D13}" presName="gear2dstNode" presStyleLbl="node1" presStyleIdx="1" presStyleCnt="3"/>
      <dgm:spPr/>
      <dgm:t>
        <a:bodyPr/>
        <a:lstStyle/>
        <a:p>
          <a:endParaRPr lang="es-ES"/>
        </a:p>
      </dgm:t>
    </dgm:pt>
    <dgm:pt modelId="{349D4045-77C9-4895-B4A2-295582097BE4}" type="pres">
      <dgm:prSet presAssocID="{978FAC70-EFD0-4952-9AE5-7BF9A4529436}" presName="gear3" presStyleLbl="node1" presStyleIdx="2" presStyleCnt="3" custScaleX="114201" custScaleY="113655"/>
      <dgm:spPr/>
      <dgm:t>
        <a:bodyPr/>
        <a:lstStyle/>
        <a:p>
          <a:endParaRPr lang="es-ES"/>
        </a:p>
      </dgm:t>
    </dgm:pt>
    <dgm:pt modelId="{ACED16B7-B2A7-4A46-B1C3-ECE37A294FBE}" type="pres">
      <dgm:prSet presAssocID="{978FAC70-EFD0-4952-9AE5-7BF9A4529436}" presName="gear3tx" presStyleLbl="node1" presStyleIdx="2" presStyleCnt="3">
        <dgm:presLayoutVars>
          <dgm:chMax val="1"/>
          <dgm:bulletEnabled val="1"/>
        </dgm:presLayoutVars>
      </dgm:prSet>
      <dgm:spPr/>
      <dgm:t>
        <a:bodyPr/>
        <a:lstStyle/>
        <a:p>
          <a:endParaRPr lang="es-ES"/>
        </a:p>
      </dgm:t>
    </dgm:pt>
    <dgm:pt modelId="{F09C3D81-9853-47EB-BD89-F762C738126A}" type="pres">
      <dgm:prSet presAssocID="{978FAC70-EFD0-4952-9AE5-7BF9A4529436}" presName="gear3srcNode" presStyleLbl="node1" presStyleIdx="2" presStyleCnt="3"/>
      <dgm:spPr/>
      <dgm:t>
        <a:bodyPr/>
        <a:lstStyle/>
        <a:p>
          <a:endParaRPr lang="es-ES"/>
        </a:p>
      </dgm:t>
    </dgm:pt>
    <dgm:pt modelId="{481B90B1-786A-4B60-8863-86F3AC02CD5B}" type="pres">
      <dgm:prSet presAssocID="{978FAC70-EFD0-4952-9AE5-7BF9A4529436}" presName="gear3dstNode" presStyleLbl="node1" presStyleIdx="2" presStyleCnt="3"/>
      <dgm:spPr/>
      <dgm:t>
        <a:bodyPr/>
        <a:lstStyle/>
        <a:p>
          <a:endParaRPr lang="es-ES"/>
        </a:p>
      </dgm:t>
    </dgm:pt>
    <dgm:pt modelId="{4EB72A4B-7F45-4192-8355-97BC89BB58FC}" type="pres">
      <dgm:prSet presAssocID="{5F412D26-F3FF-4455-AA07-57A1D850E8E2}" presName="connector1" presStyleLbl="sibTrans2D1" presStyleIdx="0" presStyleCnt="3" custLinFactNeighborX="247" custLinFactNeighborY="1524"/>
      <dgm:spPr/>
      <dgm:t>
        <a:bodyPr/>
        <a:lstStyle/>
        <a:p>
          <a:endParaRPr lang="es-ES"/>
        </a:p>
      </dgm:t>
    </dgm:pt>
    <dgm:pt modelId="{7A229EAE-0885-4B46-90EB-DC8DF17D12EB}" type="pres">
      <dgm:prSet presAssocID="{AC623A36-C367-4C0E-8493-B62F6B649B4A}" presName="connector2" presStyleLbl="sibTrans2D1" presStyleIdx="1" presStyleCnt="3"/>
      <dgm:spPr/>
      <dgm:t>
        <a:bodyPr/>
        <a:lstStyle/>
        <a:p>
          <a:endParaRPr lang="es-ES"/>
        </a:p>
      </dgm:t>
    </dgm:pt>
    <dgm:pt modelId="{3DE99202-A505-49C4-96A9-5178D3DAD693}" type="pres">
      <dgm:prSet presAssocID="{A9CD0545-9FB9-48CC-ADAB-B65DD22C03B8}" presName="connector3" presStyleLbl="sibTrans2D1" presStyleIdx="2" presStyleCnt="3"/>
      <dgm:spPr/>
      <dgm:t>
        <a:bodyPr/>
        <a:lstStyle/>
        <a:p>
          <a:endParaRPr lang="es-ES"/>
        </a:p>
      </dgm:t>
    </dgm:pt>
  </dgm:ptLst>
  <dgm:cxnLst>
    <dgm:cxn modelId="{CA3E1124-65F4-4F84-B21E-090F6A885924}" type="presOf" srcId="{978FAC70-EFD0-4952-9AE5-7BF9A4529436}" destId="{349D4045-77C9-4895-B4A2-295582097BE4}" srcOrd="0" destOrd="0" presId="urn:microsoft.com/office/officeart/2005/8/layout/gear1"/>
    <dgm:cxn modelId="{5C8576F9-BCB6-4B35-8F8B-814464434E5B}" type="presOf" srcId="{55348DBA-D01A-4B63-8AD6-8BA9B6688C21}" destId="{589746C7-DD55-48AD-AEDA-1F31A27AA85D}" srcOrd="0" destOrd="0" presId="urn:microsoft.com/office/officeart/2005/8/layout/gear1"/>
    <dgm:cxn modelId="{DFF35CA6-8F47-4F7D-82E9-0F61DB16E89E}" type="presOf" srcId="{978FAC70-EFD0-4952-9AE5-7BF9A4529436}" destId="{ACED16B7-B2A7-4A46-B1C3-ECE37A294FBE}" srcOrd="1" destOrd="0" presId="urn:microsoft.com/office/officeart/2005/8/layout/gear1"/>
    <dgm:cxn modelId="{1BF0CACE-0188-4C17-92FD-31B433DAFB4A}" srcId="{BD05C09A-4292-48B9-B88D-76C6E2BE9608}" destId="{55348DBA-D01A-4B63-8AD6-8BA9B6688C21}" srcOrd="0" destOrd="0" parTransId="{18D77A20-B59B-4F0B-BF86-2EE2D4A169E4}" sibTransId="{5F412D26-F3FF-4455-AA07-57A1D850E8E2}"/>
    <dgm:cxn modelId="{9B666AFD-5521-4B04-8E3F-612175BA2147}" type="presOf" srcId="{BD05C09A-4292-48B9-B88D-76C6E2BE9608}" destId="{0349DFBA-1A72-4D18-B84E-BED5C32BD4FA}" srcOrd="0" destOrd="0" presId="urn:microsoft.com/office/officeart/2005/8/layout/gear1"/>
    <dgm:cxn modelId="{8AD613CA-4AE6-4D3E-9A27-4358B82E5C09}" srcId="{BD05C09A-4292-48B9-B88D-76C6E2BE9608}" destId="{219757C8-186F-420E-A764-44EDA9377D13}" srcOrd="1" destOrd="0" parTransId="{5EDA6A17-528F-4466-A78C-354FE7A4A2F6}" sibTransId="{AC623A36-C367-4C0E-8493-B62F6B649B4A}"/>
    <dgm:cxn modelId="{BCA7879E-D8BF-4FC6-8CF4-BC834D5C495B}" type="presOf" srcId="{55348DBA-D01A-4B63-8AD6-8BA9B6688C21}" destId="{25604FBB-AF78-4C8F-BA4A-BEFA5ED00072}" srcOrd="1" destOrd="0" presId="urn:microsoft.com/office/officeart/2005/8/layout/gear1"/>
    <dgm:cxn modelId="{8CC4F369-1302-44F7-A702-6F62446D6D33}" type="presOf" srcId="{AC623A36-C367-4C0E-8493-B62F6B649B4A}" destId="{7A229EAE-0885-4B46-90EB-DC8DF17D12EB}" srcOrd="0" destOrd="0" presId="urn:microsoft.com/office/officeart/2005/8/layout/gear1"/>
    <dgm:cxn modelId="{44CB5AF2-A006-410D-AB1A-519D301F35BC}" type="presOf" srcId="{219757C8-186F-420E-A764-44EDA9377D13}" destId="{C9283CCF-588F-43D2-A27D-677DB20893BD}" srcOrd="1" destOrd="0" presId="urn:microsoft.com/office/officeart/2005/8/layout/gear1"/>
    <dgm:cxn modelId="{3AE5C536-00FF-41B7-9C71-55DDA0D2236C}" type="presOf" srcId="{978FAC70-EFD0-4952-9AE5-7BF9A4529436}" destId="{481B90B1-786A-4B60-8863-86F3AC02CD5B}" srcOrd="3" destOrd="0" presId="urn:microsoft.com/office/officeart/2005/8/layout/gear1"/>
    <dgm:cxn modelId="{4949BFB8-98EC-4A62-BEBE-E8CFB0B674A3}" type="presOf" srcId="{978FAC70-EFD0-4952-9AE5-7BF9A4529436}" destId="{F09C3D81-9853-47EB-BD89-F762C738126A}" srcOrd="2" destOrd="0" presId="urn:microsoft.com/office/officeart/2005/8/layout/gear1"/>
    <dgm:cxn modelId="{F88BF40C-11A6-456B-B235-266C2EBAAED4}" type="presOf" srcId="{5F412D26-F3FF-4455-AA07-57A1D850E8E2}" destId="{4EB72A4B-7F45-4192-8355-97BC89BB58FC}" srcOrd="0" destOrd="0" presId="urn:microsoft.com/office/officeart/2005/8/layout/gear1"/>
    <dgm:cxn modelId="{A7590E50-1C1B-4439-BDE5-A5F4569E270B}" type="presOf" srcId="{55348DBA-D01A-4B63-8AD6-8BA9B6688C21}" destId="{CFF0078A-B484-4FA3-8BC8-B4F2C8B3C052}" srcOrd="2" destOrd="0" presId="urn:microsoft.com/office/officeart/2005/8/layout/gear1"/>
    <dgm:cxn modelId="{6F2DD8CF-E758-4458-AD7C-973509791BDE}" type="presOf" srcId="{219757C8-186F-420E-A764-44EDA9377D13}" destId="{1CA53DD1-A12A-4DC8-8966-0F55D5F56AC1}" srcOrd="2" destOrd="0" presId="urn:microsoft.com/office/officeart/2005/8/layout/gear1"/>
    <dgm:cxn modelId="{603D633D-C99A-473F-B635-EA0515905094}" srcId="{BD05C09A-4292-48B9-B88D-76C6E2BE9608}" destId="{978FAC70-EFD0-4952-9AE5-7BF9A4529436}" srcOrd="2" destOrd="0" parTransId="{B2FF17F3-AAFD-4320-BB79-F263E1CC1476}" sibTransId="{A9CD0545-9FB9-48CC-ADAB-B65DD22C03B8}"/>
    <dgm:cxn modelId="{D1CED006-072C-4308-9132-50C886E944B9}" type="presOf" srcId="{219757C8-186F-420E-A764-44EDA9377D13}" destId="{3E31BCC0-AFB1-4CA6-AC68-EECFB55372CA}" srcOrd="0" destOrd="0" presId="urn:microsoft.com/office/officeart/2005/8/layout/gear1"/>
    <dgm:cxn modelId="{20254BF4-DEE8-4A43-877C-A4782EF90FD4}" type="presOf" srcId="{A9CD0545-9FB9-48CC-ADAB-B65DD22C03B8}" destId="{3DE99202-A505-49C4-96A9-5178D3DAD693}" srcOrd="0" destOrd="0" presId="urn:microsoft.com/office/officeart/2005/8/layout/gear1"/>
    <dgm:cxn modelId="{40EE491F-4E35-4357-92D2-39C9A2DF05C5}" type="presParOf" srcId="{0349DFBA-1A72-4D18-B84E-BED5C32BD4FA}" destId="{589746C7-DD55-48AD-AEDA-1F31A27AA85D}" srcOrd="0" destOrd="0" presId="urn:microsoft.com/office/officeart/2005/8/layout/gear1"/>
    <dgm:cxn modelId="{1FD0FF92-6C44-4687-9465-BFF5C003CFDE}" type="presParOf" srcId="{0349DFBA-1A72-4D18-B84E-BED5C32BD4FA}" destId="{25604FBB-AF78-4C8F-BA4A-BEFA5ED00072}" srcOrd="1" destOrd="0" presId="urn:microsoft.com/office/officeart/2005/8/layout/gear1"/>
    <dgm:cxn modelId="{950088A6-8D08-4673-A888-D7F6C0D73D10}" type="presParOf" srcId="{0349DFBA-1A72-4D18-B84E-BED5C32BD4FA}" destId="{CFF0078A-B484-4FA3-8BC8-B4F2C8B3C052}" srcOrd="2" destOrd="0" presId="urn:microsoft.com/office/officeart/2005/8/layout/gear1"/>
    <dgm:cxn modelId="{0263B5DB-C8D4-4B48-BA24-6B4BF8B08283}" type="presParOf" srcId="{0349DFBA-1A72-4D18-B84E-BED5C32BD4FA}" destId="{3E31BCC0-AFB1-4CA6-AC68-EECFB55372CA}" srcOrd="3" destOrd="0" presId="urn:microsoft.com/office/officeart/2005/8/layout/gear1"/>
    <dgm:cxn modelId="{844AD95D-D15F-4B0F-93F5-7D22F4DFD187}" type="presParOf" srcId="{0349DFBA-1A72-4D18-B84E-BED5C32BD4FA}" destId="{C9283CCF-588F-43D2-A27D-677DB20893BD}" srcOrd="4" destOrd="0" presId="urn:microsoft.com/office/officeart/2005/8/layout/gear1"/>
    <dgm:cxn modelId="{FB17473D-A8E8-432F-B24C-281EA4C08148}" type="presParOf" srcId="{0349DFBA-1A72-4D18-B84E-BED5C32BD4FA}" destId="{1CA53DD1-A12A-4DC8-8966-0F55D5F56AC1}" srcOrd="5" destOrd="0" presId="urn:microsoft.com/office/officeart/2005/8/layout/gear1"/>
    <dgm:cxn modelId="{2D0EF977-AAAF-4267-9545-2FB2BD1771B0}" type="presParOf" srcId="{0349DFBA-1A72-4D18-B84E-BED5C32BD4FA}" destId="{349D4045-77C9-4895-B4A2-295582097BE4}" srcOrd="6" destOrd="0" presId="urn:microsoft.com/office/officeart/2005/8/layout/gear1"/>
    <dgm:cxn modelId="{F1F03173-9F48-4248-B358-525E2EC850A2}" type="presParOf" srcId="{0349DFBA-1A72-4D18-B84E-BED5C32BD4FA}" destId="{ACED16B7-B2A7-4A46-B1C3-ECE37A294FBE}" srcOrd="7" destOrd="0" presId="urn:microsoft.com/office/officeart/2005/8/layout/gear1"/>
    <dgm:cxn modelId="{7CACAE64-0C4D-4284-856F-878A4D482764}" type="presParOf" srcId="{0349DFBA-1A72-4D18-B84E-BED5C32BD4FA}" destId="{F09C3D81-9853-47EB-BD89-F762C738126A}" srcOrd="8" destOrd="0" presId="urn:microsoft.com/office/officeart/2005/8/layout/gear1"/>
    <dgm:cxn modelId="{392907B3-464B-4B68-845C-D9F95D9074EC}" type="presParOf" srcId="{0349DFBA-1A72-4D18-B84E-BED5C32BD4FA}" destId="{481B90B1-786A-4B60-8863-86F3AC02CD5B}" srcOrd="9" destOrd="0" presId="urn:microsoft.com/office/officeart/2005/8/layout/gear1"/>
    <dgm:cxn modelId="{BF3C2F7D-A6F8-4527-9E56-5D1FF7717DB7}" type="presParOf" srcId="{0349DFBA-1A72-4D18-B84E-BED5C32BD4FA}" destId="{4EB72A4B-7F45-4192-8355-97BC89BB58FC}" srcOrd="10" destOrd="0" presId="urn:microsoft.com/office/officeart/2005/8/layout/gear1"/>
    <dgm:cxn modelId="{A75A9904-05F9-4D6C-BD95-D388DE029946}" type="presParOf" srcId="{0349DFBA-1A72-4D18-B84E-BED5C32BD4FA}" destId="{7A229EAE-0885-4B46-90EB-DC8DF17D12EB}" srcOrd="11" destOrd="0" presId="urn:microsoft.com/office/officeart/2005/8/layout/gear1"/>
    <dgm:cxn modelId="{0E0B1649-B41A-484B-A686-3A6FEE1CA9ED}" type="presParOf" srcId="{0349DFBA-1A72-4D18-B84E-BED5C32BD4FA}" destId="{3DE99202-A505-49C4-96A9-5178D3DAD693}" srcOrd="12" destOrd="0" presId="urn:microsoft.com/office/officeart/2005/8/layout/gear1"/>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GB"/>
          </a:p>
        </p:txBody>
      </p:sp>
      <p:sp>
        <p:nvSpPr>
          <p:cNvPr id="3" name="2 Marcador de fecha"/>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9E169063-B48A-4721-A7B3-F9C3493D2F89}" type="datetimeFigureOut">
              <a:rPr lang="en-GB" smtClean="0"/>
              <a:pPr/>
              <a:t>04/05/2012</a:t>
            </a:fld>
            <a:endParaRPr lang="en-GB"/>
          </a:p>
        </p:txBody>
      </p:sp>
      <p:sp>
        <p:nvSpPr>
          <p:cNvPr id="4" name="3 Marcador de pie de página"/>
          <p:cNvSpPr>
            <a:spLocks noGrp="1"/>
          </p:cNvSpPr>
          <p:nvPr>
            <p:ph type="ftr" sz="quarter" idx="2"/>
          </p:nvPr>
        </p:nvSpPr>
        <p:spPr>
          <a:xfrm>
            <a:off x="0" y="9518650"/>
            <a:ext cx="2984500" cy="501650"/>
          </a:xfrm>
          <a:prstGeom prst="rect">
            <a:avLst/>
          </a:prstGeom>
        </p:spPr>
        <p:txBody>
          <a:bodyPr vert="horz" lIns="91440" tIns="45720" rIns="91440" bIns="45720" rtlCol="0" anchor="b"/>
          <a:lstStyle>
            <a:lvl1pPr algn="l">
              <a:defRPr sz="1200"/>
            </a:lvl1pPr>
          </a:lstStyle>
          <a:p>
            <a:endParaRPr lang="en-GB"/>
          </a:p>
        </p:txBody>
      </p:sp>
      <p:sp>
        <p:nvSpPr>
          <p:cNvPr id="5" name="4 Marcador de número de diapositiva"/>
          <p:cNvSpPr>
            <a:spLocks noGrp="1"/>
          </p:cNvSpPr>
          <p:nvPr>
            <p:ph type="sldNum" sz="quarter" idx="3"/>
          </p:nvPr>
        </p:nvSpPr>
        <p:spPr>
          <a:xfrm>
            <a:off x="3902075" y="9518650"/>
            <a:ext cx="2984500" cy="501650"/>
          </a:xfrm>
          <a:prstGeom prst="rect">
            <a:avLst/>
          </a:prstGeom>
        </p:spPr>
        <p:txBody>
          <a:bodyPr vert="horz" lIns="91440" tIns="45720" rIns="91440" bIns="45720" rtlCol="0" anchor="b"/>
          <a:lstStyle>
            <a:lvl1pPr algn="r">
              <a:defRPr sz="1200"/>
            </a:lvl1pPr>
          </a:lstStyle>
          <a:p>
            <a:fld id="{B3EB8209-61E3-44D2-83E6-3279291CFB9C}" type="slidenum">
              <a:rPr lang="en-GB" smtClean="0"/>
              <a:pPr/>
              <a:t>‹Nº›</a:t>
            </a:fld>
            <a:endParaRPr lang="en-GB"/>
          </a:p>
        </p:txBody>
      </p:sp>
    </p:spTree>
    <p:extLst>
      <p:ext uri="{BB962C8B-B14F-4D97-AF65-F5344CB8AC3E}">
        <p14:creationId xmlns:p14="http://schemas.microsoft.com/office/powerpoint/2010/main" xmlns="" val="347976221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1"/>
            <a:ext cx="2984870" cy="501094"/>
          </a:xfrm>
          <a:prstGeom prst="rect">
            <a:avLst/>
          </a:prstGeom>
        </p:spPr>
        <p:txBody>
          <a:bodyPr vert="horz" lIns="92748" tIns="46374" rIns="92748" bIns="46374" rtlCol="0"/>
          <a:lstStyle>
            <a:lvl1pPr algn="l">
              <a:defRPr sz="1200"/>
            </a:lvl1pPr>
          </a:lstStyle>
          <a:p>
            <a:endParaRPr lang="es-ES"/>
          </a:p>
        </p:txBody>
      </p:sp>
      <p:sp>
        <p:nvSpPr>
          <p:cNvPr id="3" name="2 Marcador de fecha"/>
          <p:cNvSpPr>
            <a:spLocks noGrp="1"/>
          </p:cNvSpPr>
          <p:nvPr>
            <p:ph type="dt" idx="1"/>
          </p:nvPr>
        </p:nvSpPr>
        <p:spPr>
          <a:xfrm>
            <a:off x="3901699" y="1"/>
            <a:ext cx="2984870" cy="501094"/>
          </a:xfrm>
          <a:prstGeom prst="rect">
            <a:avLst/>
          </a:prstGeom>
        </p:spPr>
        <p:txBody>
          <a:bodyPr vert="horz" lIns="92748" tIns="46374" rIns="92748" bIns="46374" rtlCol="0"/>
          <a:lstStyle>
            <a:lvl1pPr algn="r">
              <a:defRPr sz="1200"/>
            </a:lvl1pPr>
          </a:lstStyle>
          <a:p>
            <a:fld id="{62018A85-E5E0-4177-871B-FA92A83AF6C8}" type="datetimeFigureOut">
              <a:rPr lang="es-ES" smtClean="0"/>
              <a:pPr/>
              <a:t>04/05/2012</a:t>
            </a:fld>
            <a:endParaRPr lang="es-ES"/>
          </a:p>
        </p:txBody>
      </p:sp>
      <p:sp>
        <p:nvSpPr>
          <p:cNvPr id="4" name="3 Marcador de imagen de diapositiva"/>
          <p:cNvSpPr>
            <a:spLocks noGrp="1" noRot="1" noChangeAspect="1"/>
          </p:cNvSpPr>
          <p:nvPr>
            <p:ph type="sldImg" idx="2"/>
          </p:nvPr>
        </p:nvSpPr>
        <p:spPr>
          <a:xfrm>
            <a:off x="103188" y="750888"/>
            <a:ext cx="6681787" cy="3759200"/>
          </a:xfrm>
          <a:prstGeom prst="rect">
            <a:avLst/>
          </a:prstGeom>
          <a:noFill/>
          <a:ln w="12700">
            <a:solidFill>
              <a:prstClr val="black"/>
            </a:solidFill>
          </a:ln>
        </p:spPr>
        <p:txBody>
          <a:bodyPr vert="horz" lIns="92748" tIns="46374" rIns="92748" bIns="46374" rtlCol="0" anchor="ctr"/>
          <a:lstStyle/>
          <a:p>
            <a:endParaRPr lang="es-ES"/>
          </a:p>
        </p:txBody>
      </p:sp>
      <p:sp>
        <p:nvSpPr>
          <p:cNvPr id="5" name="4 Marcador de notas"/>
          <p:cNvSpPr>
            <a:spLocks noGrp="1"/>
          </p:cNvSpPr>
          <p:nvPr>
            <p:ph type="body" sz="quarter" idx="3"/>
          </p:nvPr>
        </p:nvSpPr>
        <p:spPr>
          <a:xfrm>
            <a:off x="688817" y="4760397"/>
            <a:ext cx="5510530" cy="4509849"/>
          </a:xfrm>
          <a:prstGeom prst="rect">
            <a:avLst/>
          </a:prstGeom>
        </p:spPr>
        <p:txBody>
          <a:bodyPr vert="horz" lIns="92748" tIns="46374" rIns="92748" bIns="46374"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1" y="9519054"/>
            <a:ext cx="2984870" cy="501094"/>
          </a:xfrm>
          <a:prstGeom prst="rect">
            <a:avLst/>
          </a:prstGeom>
        </p:spPr>
        <p:txBody>
          <a:bodyPr vert="horz" lIns="92748" tIns="46374" rIns="92748" bIns="46374"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901699" y="9519054"/>
            <a:ext cx="2984870" cy="501094"/>
          </a:xfrm>
          <a:prstGeom prst="rect">
            <a:avLst/>
          </a:prstGeom>
        </p:spPr>
        <p:txBody>
          <a:bodyPr vert="horz" lIns="92748" tIns="46374" rIns="92748" bIns="46374" rtlCol="0" anchor="b"/>
          <a:lstStyle>
            <a:lvl1pPr algn="r">
              <a:defRPr sz="1200"/>
            </a:lvl1pPr>
          </a:lstStyle>
          <a:p>
            <a:fld id="{59DD7B9E-581F-4769-912B-6D459C0B1154}" type="slidenum">
              <a:rPr lang="es-ES" smtClean="0"/>
              <a:pPr/>
              <a:t>‹Nº›</a:t>
            </a:fld>
            <a:endParaRPr lang="es-ES"/>
          </a:p>
        </p:txBody>
      </p:sp>
    </p:spTree>
    <p:extLst>
      <p:ext uri="{BB962C8B-B14F-4D97-AF65-F5344CB8AC3E}">
        <p14:creationId xmlns:p14="http://schemas.microsoft.com/office/powerpoint/2010/main" xmlns="" val="108220212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2</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11</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_tradnl" baseline="0" dirty="0" smtClean="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12</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_tradnl" baseline="0" dirty="0" smtClean="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13</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REVISAR SI FALTAN PAISES</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15</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16</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17</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18</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19</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20</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927476">
              <a:defRPr/>
            </a:pP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21</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3</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22</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baseline="0" dirty="0" smtClean="0"/>
              <a:t>ok</a:t>
            </a:r>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23</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24</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baseline="0"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25</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26</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27</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28</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29</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_tradnl" baseline="0" dirty="0" smtClean="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30</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Meter (que se vea)</a:t>
            </a:r>
            <a:r>
              <a:rPr lang="es-ES_tradnl" baseline="0" dirty="0" smtClean="0"/>
              <a:t> vídeo que hicimos para la AS Roma y que proyectaron en el campo durante un partido.</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31</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smtClean="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4</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32</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33</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34</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927476">
              <a:defRPr/>
            </a:pPr>
            <a:r>
              <a:rPr lang="es-ES_tradnl" dirty="0" smtClean="0"/>
              <a:t>Revisar título</a:t>
            </a:r>
            <a:endParaRPr lang="es-ES" dirty="0" smtClean="0"/>
          </a:p>
          <a:p>
            <a:endParaRPr lang="es-ES_tradnl" dirty="0" smtClean="0"/>
          </a:p>
          <a:p>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35</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927476">
              <a:defRPr/>
            </a:pPr>
            <a:r>
              <a:rPr lang="es-ES_tradnl" dirty="0" smtClean="0"/>
              <a:t>Revisar título</a:t>
            </a:r>
            <a:endParaRPr lang="es-ES" dirty="0" smtClean="0"/>
          </a:p>
          <a:p>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36</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37</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38</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39</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Comercial y Business los unificaría. Corregir</a:t>
            </a:r>
            <a:r>
              <a:rPr lang="es-ES" baseline="0" dirty="0" smtClean="0"/>
              <a:t> palabra Business con una “n”</a:t>
            </a:r>
          </a:p>
          <a:p>
            <a:r>
              <a:rPr lang="es-ES" baseline="0" dirty="0" smtClean="0"/>
              <a:t>Añadir perfil profesional/estudios de los que falten</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40</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41</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endParaRPr lang="es-ES" dirty="0" smtClean="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5</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_tradnl" baseline="0" dirty="0" smtClean="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42</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43</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46</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1 Marcador de imagen de diapositiva"/>
          <p:cNvSpPr>
            <a:spLocks noGrp="1" noRot="1" noChangeAspect="1"/>
          </p:cNvSpPr>
          <p:nvPr>
            <p:ph type="sldImg"/>
          </p:nvPr>
        </p:nvSpPr>
        <p:spPr bwMode="auto">
          <a:noFill/>
          <a:ln>
            <a:solidFill>
              <a:srgbClr val="000000"/>
            </a:solidFill>
            <a:miter lim="800000"/>
            <a:headEnd/>
            <a:tailEnd/>
          </a:ln>
        </p:spPr>
      </p:sp>
      <p:sp>
        <p:nvSpPr>
          <p:cNvPr id="24578"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_tradnl" smtClean="0"/>
              <a:t>ok</a:t>
            </a:r>
            <a:endParaRPr lang="es-ES" smtClean="0"/>
          </a:p>
        </p:txBody>
      </p:sp>
      <p:sp>
        <p:nvSpPr>
          <p:cNvPr id="24579"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2299868" fontAlgn="base">
              <a:spcBef>
                <a:spcPct val="0"/>
              </a:spcBef>
              <a:spcAft>
                <a:spcPct val="0"/>
              </a:spcAft>
            </a:pPr>
            <a:fld id="{6F5E7993-CE98-4D24-A05C-DBD17E769A90}" type="slidenum">
              <a:rPr lang="es-ES"/>
              <a:pPr defTabSz="2299868" fontAlgn="base">
                <a:spcBef>
                  <a:spcPct val="0"/>
                </a:spcBef>
                <a:spcAft>
                  <a:spcPct val="0"/>
                </a:spcAft>
              </a:pPr>
              <a:t>47</a:t>
            </a:fld>
            <a:endParaRPr lang="es-E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8851"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_tradnl" smtClean="0"/>
              <a:t>ok</a:t>
            </a:r>
            <a:endParaRPr lang="es-ES" smtClean="0"/>
          </a:p>
        </p:txBody>
      </p:sp>
      <p:sp>
        <p:nvSpPr>
          <p:cNvPr id="78852" name="3 Marcador de número de diapositiva"/>
          <p:cNvSpPr txBox="1">
            <a:spLocks noGrp="1"/>
          </p:cNvSpPr>
          <p:nvPr/>
        </p:nvSpPr>
        <p:spPr bwMode="auto">
          <a:xfrm>
            <a:off x="3901698" y="9519054"/>
            <a:ext cx="2984871" cy="501094"/>
          </a:xfrm>
          <a:prstGeom prst="rect">
            <a:avLst/>
          </a:prstGeom>
          <a:noFill/>
          <a:ln w="9525">
            <a:noFill/>
            <a:miter lim="800000"/>
            <a:headEnd/>
            <a:tailEnd/>
          </a:ln>
        </p:spPr>
        <p:txBody>
          <a:bodyPr lIns="96625" tIns="48312" rIns="96625" bIns="48312" anchor="b"/>
          <a:lstStyle/>
          <a:p>
            <a:pPr algn="r"/>
            <a:fld id="{356067B7-50C0-4797-9828-89FC197E0600}" type="slidenum">
              <a:rPr lang="es-ES" sz="1300">
                <a:latin typeface="Calibri" pitchFamily="34" charset="0"/>
              </a:rPr>
              <a:pPr algn="r"/>
              <a:t>48</a:t>
            </a:fld>
            <a:endParaRPr lang="es-ES" sz="1300" dirty="0">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089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_tradnl" dirty="0" smtClean="0"/>
              <a:t>ok</a:t>
            </a:r>
            <a:endParaRPr lang="es-ES" dirty="0" smtClean="0"/>
          </a:p>
        </p:txBody>
      </p:sp>
      <p:sp>
        <p:nvSpPr>
          <p:cNvPr id="80900" name="3 Marcador de número de diapositiva"/>
          <p:cNvSpPr txBox="1">
            <a:spLocks noGrp="1"/>
          </p:cNvSpPr>
          <p:nvPr/>
        </p:nvSpPr>
        <p:spPr bwMode="auto">
          <a:xfrm>
            <a:off x="3901698" y="9519054"/>
            <a:ext cx="2984871" cy="501094"/>
          </a:xfrm>
          <a:prstGeom prst="rect">
            <a:avLst/>
          </a:prstGeom>
          <a:noFill/>
          <a:ln w="9525">
            <a:noFill/>
            <a:miter lim="800000"/>
            <a:headEnd/>
            <a:tailEnd/>
          </a:ln>
        </p:spPr>
        <p:txBody>
          <a:bodyPr lIns="96625" tIns="48312" rIns="96625" bIns="48312" anchor="b"/>
          <a:lstStyle/>
          <a:p>
            <a:pPr algn="r"/>
            <a:fld id="{BC6937D0-D7AB-4A90-9954-6E3DDA1C92ED}" type="slidenum">
              <a:rPr lang="es-ES" sz="1300">
                <a:latin typeface="Calibri" pitchFamily="34" charset="0"/>
              </a:rPr>
              <a:pPr algn="r"/>
              <a:t>49</a:t>
            </a:fld>
            <a:endParaRPr lang="es-ES" sz="1300" dirty="0">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2947"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_tradnl" smtClean="0"/>
              <a:t>ok</a:t>
            </a:r>
            <a:endParaRPr lang="es-ES" smtClean="0"/>
          </a:p>
        </p:txBody>
      </p:sp>
      <p:sp>
        <p:nvSpPr>
          <p:cNvPr id="82948" name="3 Marcador de número de diapositiva"/>
          <p:cNvSpPr txBox="1">
            <a:spLocks noGrp="1"/>
          </p:cNvSpPr>
          <p:nvPr/>
        </p:nvSpPr>
        <p:spPr bwMode="auto">
          <a:xfrm>
            <a:off x="3901698" y="9519054"/>
            <a:ext cx="2984871" cy="501094"/>
          </a:xfrm>
          <a:prstGeom prst="rect">
            <a:avLst/>
          </a:prstGeom>
          <a:noFill/>
          <a:ln w="9525">
            <a:noFill/>
            <a:miter lim="800000"/>
            <a:headEnd/>
            <a:tailEnd/>
          </a:ln>
        </p:spPr>
        <p:txBody>
          <a:bodyPr lIns="96625" tIns="48312" rIns="96625" bIns="48312" anchor="b"/>
          <a:lstStyle/>
          <a:p>
            <a:pPr algn="r"/>
            <a:fld id="{9D679C06-9C2F-4906-B7D1-FE8367DDA334}" type="slidenum">
              <a:rPr lang="es-ES" sz="1300">
                <a:latin typeface="Calibri" pitchFamily="34" charset="0"/>
              </a:rPr>
              <a:pPr algn="r"/>
              <a:t>50</a:t>
            </a:fld>
            <a:endParaRPr lang="es-ES" sz="1300" dirty="0">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51</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52</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53</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GB" dirty="0" smtClean="0"/>
              <a:t>ok</a:t>
            </a:r>
            <a:endParaRPr lang="en-GB" dirty="0"/>
          </a:p>
        </p:txBody>
      </p:sp>
      <p:sp>
        <p:nvSpPr>
          <p:cNvPr id="4" name="3 Marcador de pie de página"/>
          <p:cNvSpPr>
            <a:spLocks noGrp="1"/>
          </p:cNvSpPr>
          <p:nvPr>
            <p:ph type="ftr" sz="quarter" idx="10"/>
          </p:nvPr>
        </p:nvSpPr>
        <p:spPr/>
        <p:txBody>
          <a:bodyPr/>
          <a:lstStyle/>
          <a:p>
            <a:endParaRPr lang="es-ES"/>
          </a:p>
        </p:txBody>
      </p:sp>
      <p:sp>
        <p:nvSpPr>
          <p:cNvPr id="5" name="4 Marcador de número de diapositiva"/>
          <p:cNvSpPr>
            <a:spLocks noGrp="1"/>
          </p:cNvSpPr>
          <p:nvPr>
            <p:ph type="sldNum" sz="quarter" idx="11"/>
          </p:nvPr>
        </p:nvSpPr>
        <p:spPr/>
        <p:txBody>
          <a:bodyPr/>
          <a:lstStyle/>
          <a:p>
            <a:fld id="{59DD7B9E-581F-4769-912B-6D459C0B1154}" type="slidenum">
              <a:rPr lang="es-ES" smtClean="0"/>
              <a:pPr/>
              <a:t>6</a:t>
            </a:fld>
            <a:endParaRPr lang="es-E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927476">
              <a:defRPr/>
            </a:pPr>
            <a:endParaRPr lang="es-ES" dirty="0" smtClean="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54</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927476">
              <a:defRPr/>
            </a:pPr>
            <a:endParaRPr lang="es-ES" dirty="0" smtClean="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55</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927476">
              <a:defRPr/>
            </a:pPr>
            <a:endParaRPr lang="es-ES" dirty="0" smtClean="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56</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927476">
              <a:defRPr/>
            </a:pPr>
            <a:endParaRPr lang="es-ES" dirty="0" smtClean="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57</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927476">
              <a:defRPr/>
            </a:pPr>
            <a:endParaRPr lang="es-ES" dirty="0" smtClean="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58</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927476">
              <a:defRPr/>
            </a:pPr>
            <a:endParaRPr lang="es-ES" dirty="0" smtClean="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59</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927476">
              <a:defRPr/>
            </a:pPr>
            <a:endParaRPr lang="es-ES" dirty="0" smtClean="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60</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7</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ok</a:t>
            </a:r>
            <a:endParaRPr lang="es-ES" dirty="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8</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smtClean="0"/>
          </a:p>
        </p:txBody>
      </p:sp>
      <p:sp>
        <p:nvSpPr>
          <p:cNvPr id="4" name="3 Marcador de número de diapositiva"/>
          <p:cNvSpPr>
            <a:spLocks noGrp="1"/>
          </p:cNvSpPr>
          <p:nvPr>
            <p:ph type="sldNum" sz="quarter" idx="10"/>
          </p:nvPr>
        </p:nvSpPr>
        <p:spPr/>
        <p:txBody>
          <a:bodyPr/>
          <a:lstStyle/>
          <a:p>
            <a:fld id="{59DD7B9E-581F-4769-912B-6D459C0B1154}" type="slidenum">
              <a:rPr lang="es-ES" smtClean="0"/>
              <a:pPr/>
              <a:t>9</a:t>
            </a:fld>
            <a:endParaRPr lang="es-ES"/>
          </a:p>
        </p:txBody>
      </p:sp>
      <p:sp>
        <p:nvSpPr>
          <p:cNvPr id="5" name="4 Marcador de pie de página"/>
          <p:cNvSpPr>
            <a:spLocks noGrp="1"/>
          </p:cNvSpPr>
          <p:nvPr>
            <p:ph type="ftr" sz="quarter" idx="11"/>
          </p:nvPr>
        </p:nvSpPr>
        <p:spPr/>
        <p:txBody>
          <a:bodyPr/>
          <a:lstStyle/>
          <a:p>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ok</a:t>
            </a:r>
            <a:endParaRPr lang="es-ES" dirty="0"/>
          </a:p>
        </p:txBody>
      </p:sp>
      <p:sp>
        <p:nvSpPr>
          <p:cNvPr id="4" name="3 Marcador de pie de página"/>
          <p:cNvSpPr>
            <a:spLocks noGrp="1"/>
          </p:cNvSpPr>
          <p:nvPr>
            <p:ph type="ftr" sz="quarter" idx="10"/>
          </p:nvPr>
        </p:nvSpPr>
        <p:spPr/>
        <p:txBody>
          <a:bodyPr/>
          <a:lstStyle/>
          <a:p>
            <a:endParaRPr lang="es-ES"/>
          </a:p>
        </p:txBody>
      </p:sp>
      <p:sp>
        <p:nvSpPr>
          <p:cNvPr id="5" name="4 Marcador de número de diapositiva"/>
          <p:cNvSpPr>
            <a:spLocks noGrp="1"/>
          </p:cNvSpPr>
          <p:nvPr>
            <p:ph type="sldNum" sz="quarter" idx="11"/>
          </p:nvPr>
        </p:nvSpPr>
        <p:spPr/>
        <p:txBody>
          <a:bodyPr/>
          <a:lstStyle/>
          <a:p>
            <a:fld id="{59DD7B9E-581F-4769-912B-6D459C0B1154}" type="slidenum">
              <a:rPr lang="es-ES" smtClean="0"/>
              <a:pPr/>
              <a:t>10</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1828919" y="4261345"/>
            <a:ext cx="20727750" cy="2940390"/>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3657838" y="7773300"/>
            <a:ext cx="17069912" cy="3505606"/>
          </a:xfrm>
        </p:spPr>
        <p:txBody>
          <a:bodyPr/>
          <a:lstStyle>
            <a:lvl1pPr marL="0" indent="0" algn="ctr">
              <a:buNone/>
              <a:defRPr>
                <a:solidFill>
                  <a:schemeClr val="tx1">
                    <a:tint val="75000"/>
                  </a:schemeClr>
                </a:solidFill>
              </a:defRPr>
            </a:lvl1pPr>
            <a:lvl2pPr marL="1088639" indent="0" algn="ctr">
              <a:buNone/>
              <a:defRPr>
                <a:solidFill>
                  <a:schemeClr val="tx1">
                    <a:tint val="75000"/>
                  </a:schemeClr>
                </a:solidFill>
              </a:defRPr>
            </a:lvl2pPr>
            <a:lvl3pPr marL="2177278" indent="0" algn="ctr">
              <a:buNone/>
              <a:defRPr>
                <a:solidFill>
                  <a:schemeClr val="tx1">
                    <a:tint val="75000"/>
                  </a:schemeClr>
                </a:solidFill>
              </a:defRPr>
            </a:lvl3pPr>
            <a:lvl4pPr marL="3265917" indent="0" algn="ctr">
              <a:buNone/>
              <a:defRPr>
                <a:solidFill>
                  <a:schemeClr val="tx1">
                    <a:tint val="75000"/>
                  </a:schemeClr>
                </a:solidFill>
              </a:defRPr>
            </a:lvl4pPr>
            <a:lvl5pPr marL="4354556" indent="0" algn="ctr">
              <a:buNone/>
              <a:defRPr>
                <a:solidFill>
                  <a:schemeClr val="tx1">
                    <a:tint val="75000"/>
                  </a:schemeClr>
                </a:solidFill>
              </a:defRPr>
            </a:lvl5pPr>
            <a:lvl6pPr marL="5443195" indent="0" algn="ctr">
              <a:buNone/>
              <a:defRPr>
                <a:solidFill>
                  <a:schemeClr val="tx1">
                    <a:tint val="75000"/>
                  </a:schemeClr>
                </a:solidFill>
              </a:defRPr>
            </a:lvl6pPr>
            <a:lvl7pPr marL="6531834" indent="0" algn="ctr">
              <a:buNone/>
              <a:defRPr>
                <a:solidFill>
                  <a:schemeClr val="tx1">
                    <a:tint val="75000"/>
                  </a:schemeClr>
                </a:solidFill>
              </a:defRPr>
            </a:lvl7pPr>
            <a:lvl8pPr marL="7620472" indent="0" algn="ctr">
              <a:buNone/>
              <a:defRPr>
                <a:solidFill>
                  <a:schemeClr val="tx1">
                    <a:tint val="75000"/>
                  </a:schemeClr>
                </a:solidFill>
              </a:defRPr>
            </a:lvl8pPr>
            <a:lvl9pPr marL="8709111"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BD9F9010-20CA-498C-89C7-6D7D2CBF49A2}" type="datetime1">
              <a:rPr lang="es-ES" smtClean="0"/>
              <a:pPr/>
              <a:t>04/05/2012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03F2516-6144-481F-8CC8-43D840BCEA31}"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73F5EA7-CBC3-4684-99E1-855406247010}" type="datetime1">
              <a:rPr lang="es-ES" smtClean="0"/>
              <a:pPr/>
              <a:t>04/05/2012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03F2516-6144-481F-8CC8-43D840BCEA31}"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47149705" y="1098677"/>
            <a:ext cx="14631353" cy="23411986"/>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3251412" y="1098677"/>
            <a:ext cx="43491867" cy="23411986"/>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E4FDA50-E3D2-4DFA-868F-DE9CCF58095E}" type="datetime1">
              <a:rPr lang="es-ES" smtClean="0"/>
              <a:pPr/>
              <a:t>04/05/2012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03F2516-6144-481F-8CC8-43D840BCEA31}"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198EC60-4232-4365-99DD-236A01E189EE}" type="datetime1">
              <a:rPr lang="es-ES" smtClean="0"/>
              <a:pPr/>
              <a:t>04/05/2012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03F2516-6144-481F-8CC8-43D840BCEA31}"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926293" y="8814822"/>
            <a:ext cx="20727750" cy="2724465"/>
          </a:xfrm>
        </p:spPr>
        <p:txBody>
          <a:bodyPr anchor="t"/>
          <a:lstStyle>
            <a:lvl1pPr algn="l">
              <a:defRPr sz="95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1926293" y="5814100"/>
            <a:ext cx="20727750" cy="3000721"/>
          </a:xfrm>
        </p:spPr>
        <p:txBody>
          <a:bodyPr anchor="b"/>
          <a:lstStyle>
            <a:lvl1pPr marL="0" indent="0">
              <a:buNone/>
              <a:defRPr sz="4800">
                <a:solidFill>
                  <a:schemeClr val="tx1">
                    <a:tint val="75000"/>
                  </a:schemeClr>
                </a:solidFill>
              </a:defRPr>
            </a:lvl1pPr>
            <a:lvl2pPr marL="1088639" indent="0">
              <a:buNone/>
              <a:defRPr sz="4300">
                <a:solidFill>
                  <a:schemeClr val="tx1">
                    <a:tint val="75000"/>
                  </a:schemeClr>
                </a:solidFill>
              </a:defRPr>
            </a:lvl2pPr>
            <a:lvl3pPr marL="2177278" indent="0">
              <a:buNone/>
              <a:defRPr sz="3800">
                <a:solidFill>
                  <a:schemeClr val="tx1">
                    <a:tint val="75000"/>
                  </a:schemeClr>
                </a:solidFill>
              </a:defRPr>
            </a:lvl3pPr>
            <a:lvl4pPr marL="3265917" indent="0">
              <a:buNone/>
              <a:defRPr sz="3300">
                <a:solidFill>
                  <a:schemeClr val="tx1">
                    <a:tint val="75000"/>
                  </a:schemeClr>
                </a:solidFill>
              </a:defRPr>
            </a:lvl4pPr>
            <a:lvl5pPr marL="4354556" indent="0">
              <a:buNone/>
              <a:defRPr sz="3300">
                <a:solidFill>
                  <a:schemeClr val="tx1">
                    <a:tint val="75000"/>
                  </a:schemeClr>
                </a:solidFill>
              </a:defRPr>
            </a:lvl5pPr>
            <a:lvl6pPr marL="5443195" indent="0">
              <a:buNone/>
              <a:defRPr sz="3300">
                <a:solidFill>
                  <a:schemeClr val="tx1">
                    <a:tint val="75000"/>
                  </a:schemeClr>
                </a:solidFill>
              </a:defRPr>
            </a:lvl6pPr>
            <a:lvl7pPr marL="6531834" indent="0">
              <a:buNone/>
              <a:defRPr sz="3300">
                <a:solidFill>
                  <a:schemeClr val="tx1">
                    <a:tint val="75000"/>
                  </a:schemeClr>
                </a:solidFill>
              </a:defRPr>
            </a:lvl7pPr>
            <a:lvl8pPr marL="7620472" indent="0">
              <a:buNone/>
              <a:defRPr sz="3300">
                <a:solidFill>
                  <a:schemeClr val="tx1">
                    <a:tint val="75000"/>
                  </a:schemeClr>
                </a:solidFill>
              </a:defRPr>
            </a:lvl8pPr>
            <a:lvl9pPr marL="8709111" indent="0">
              <a:buNone/>
              <a:defRPr sz="33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E4A713D-2281-4E77-BE31-A9402A0D33CB}" type="datetime1">
              <a:rPr lang="es-ES" smtClean="0"/>
              <a:pPr/>
              <a:t>04/05/2012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03F2516-6144-481F-8CC8-43D840BCEA31}"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3251412" y="6401542"/>
            <a:ext cx="29059492" cy="18109122"/>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32717331" y="6401542"/>
            <a:ext cx="29063727" cy="18109122"/>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B41A7009-E46F-405D-BABE-889DB7E4704D}" type="datetime1">
              <a:rPr lang="es-ES" smtClean="0"/>
              <a:pPr/>
              <a:t>04/05/2012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03F2516-6144-481F-8CC8-43D840BCEA31}"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1219280" y="549339"/>
            <a:ext cx="21947029" cy="2286265"/>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1219280" y="3070582"/>
            <a:ext cx="10774536" cy="1279672"/>
          </a:xfrm>
        </p:spPr>
        <p:txBody>
          <a:bodyPr anchor="b"/>
          <a:lstStyle>
            <a:lvl1pPr marL="0" indent="0">
              <a:buNone/>
              <a:defRPr sz="5700" b="1"/>
            </a:lvl1pPr>
            <a:lvl2pPr marL="1088639" indent="0">
              <a:buNone/>
              <a:defRPr sz="4800" b="1"/>
            </a:lvl2pPr>
            <a:lvl3pPr marL="2177278" indent="0">
              <a:buNone/>
              <a:defRPr sz="4300" b="1"/>
            </a:lvl3pPr>
            <a:lvl4pPr marL="3265917" indent="0">
              <a:buNone/>
              <a:defRPr sz="3800" b="1"/>
            </a:lvl4pPr>
            <a:lvl5pPr marL="4354556" indent="0">
              <a:buNone/>
              <a:defRPr sz="3800" b="1"/>
            </a:lvl5pPr>
            <a:lvl6pPr marL="5443195" indent="0">
              <a:buNone/>
              <a:defRPr sz="3800" b="1"/>
            </a:lvl6pPr>
            <a:lvl7pPr marL="6531834" indent="0">
              <a:buNone/>
              <a:defRPr sz="3800" b="1"/>
            </a:lvl7pPr>
            <a:lvl8pPr marL="7620472" indent="0">
              <a:buNone/>
              <a:defRPr sz="3800" b="1"/>
            </a:lvl8pPr>
            <a:lvl9pPr marL="8709111" indent="0">
              <a:buNone/>
              <a:defRPr sz="38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1219280" y="4350254"/>
            <a:ext cx="10774536" cy="7903491"/>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12387541" y="3070582"/>
            <a:ext cx="10778769" cy="1279672"/>
          </a:xfrm>
        </p:spPr>
        <p:txBody>
          <a:bodyPr anchor="b"/>
          <a:lstStyle>
            <a:lvl1pPr marL="0" indent="0">
              <a:buNone/>
              <a:defRPr sz="5700" b="1"/>
            </a:lvl1pPr>
            <a:lvl2pPr marL="1088639" indent="0">
              <a:buNone/>
              <a:defRPr sz="4800" b="1"/>
            </a:lvl2pPr>
            <a:lvl3pPr marL="2177278" indent="0">
              <a:buNone/>
              <a:defRPr sz="4300" b="1"/>
            </a:lvl3pPr>
            <a:lvl4pPr marL="3265917" indent="0">
              <a:buNone/>
              <a:defRPr sz="3800" b="1"/>
            </a:lvl4pPr>
            <a:lvl5pPr marL="4354556" indent="0">
              <a:buNone/>
              <a:defRPr sz="3800" b="1"/>
            </a:lvl5pPr>
            <a:lvl6pPr marL="5443195" indent="0">
              <a:buNone/>
              <a:defRPr sz="3800" b="1"/>
            </a:lvl6pPr>
            <a:lvl7pPr marL="6531834" indent="0">
              <a:buNone/>
              <a:defRPr sz="3800" b="1"/>
            </a:lvl7pPr>
            <a:lvl8pPr marL="7620472" indent="0">
              <a:buNone/>
              <a:defRPr sz="3800" b="1"/>
            </a:lvl8pPr>
            <a:lvl9pPr marL="8709111" indent="0">
              <a:buNone/>
              <a:defRPr sz="38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12387541" y="4350254"/>
            <a:ext cx="10778769" cy="7903491"/>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490B845D-BF63-41A7-8B0C-3267012FE8ED}" type="datetime1">
              <a:rPr lang="es-ES" smtClean="0"/>
              <a:pPr/>
              <a:t>04/05/2012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603F2516-6144-481F-8CC8-43D840BCEA31}"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FB117502-0738-48A3-B10D-01D043336F07}" type="datetime1">
              <a:rPr lang="es-ES" smtClean="0"/>
              <a:pPr/>
              <a:t>04/05/2012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603F2516-6144-481F-8CC8-43D840BCEA31}"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AEE2225-7FC0-4DE5-9229-E06DCA43AC7A}" type="datetime1">
              <a:rPr lang="es-ES" smtClean="0"/>
              <a:pPr/>
              <a:t>04/05/2012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603F2516-6144-481F-8CC8-43D840BCEA31}"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219281" y="546163"/>
            <a:ext cx="8022690" cy="2324369"/>
          </a:xfrm>
        </p:spPr>
        <p:txBody>
          <a:bodyPr anchor="b"/>
          <a:lstStyle>
            <a:lvl1pPr algn="l">
              <a:defRPr sz="48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9534088" y="546164"/>
            <a:ext cx="13632221" cy="11707581"/>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1219281" y="2870533"/>
            <a:ext cx="8022690" cy="9383212"/>
          </a:xfrm>
        </p:spPr>
        <p:txBody>
          <a:bodyPr/>
          <a:lstStyle>
            <a:lvl1pPr marL="0" indent="0">
              <a:buNone/>
              <a:defRPr sz="3300"/>
            </a:lvl1pPr>
            <a:lvl2pPr marL="1088639" indent="0">
              <a:buNone/>
              <a:defRPr sz="2900"/>
            </a:lvl2pPr>
            <a:lvl3pPr marL="2177278" indent="0">
              <a:buNone/>
              <a:defRPr sz="2400"/>
            </a:lvl3pPr>
            <a:lvl4pPr marL="3265917" indent="0">
              <a:buNone/>
              <a:defRPr sz="2100"/>
            </a:lvl4pPr>
            <a:lvl5pPr marL="4354556" indent="0">
              <a:buNone/>
              <a:defRPr sz="2100"/>
            </a:lvl5pPr>
            <a:lvl6pPr marL="5443195" indent="0">
              <a:buNone/>
              <a:defRPr sz="2100"/>
            </a:lvl6pPr>
            <a:lvl7pPr marL="6531834" indent="0">
              <a:buNone/>
              <a:defRPr sz="2100"/>
            </a:lvl7pPr>
            <a:lvl8pPr marL="7620472" indent="0">
              <a:buNone/>
              <a:defRPr sz="2100"/>
            </a:lvl8pPr>
            <a:lvl9pPr marL="8709111" indent="0">
              <a:buNone/>
              <a:defRPr sz="21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F170318-6119-4A36-B4E5-BA56E03F3828}" type="datetime1">
              <a:rPr lang="es-ES" smtClean="0"/>
              <a:pPr/>
              <a:t>04/05/2012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03F2516-6144-481F-8CC8-43D840BCEA31}"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779746" y="9602312"/>
            <a:ext cx="14631353" cy="1133607"/>
          </a:xfrm>
        </p:spPr>
        <p:txBody>
          <a:bodyPr anchor="b"/>
          <a:lstStyle>
            <a:lvl1pPr algn="l">
              <a:defRPr sz="48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4779746" y="1225692"/>
            <a:ext cx="14631353" cy="8230553"/>
          </a:xfrm>
        </p:spPr>
        <p:txBody>
          <a:bodyPr/>
          <a:lstStyle>
            <a:lvl1pPr marL="0" indent="0">
              <a:buNone/>
              <a:defRPr sz="7600"/>
            </a:lvl1pPr>
            <a:lvl2pPr marL="1088639" indent="0">
              <a:buNone/>
              <a:defRPr sz="6700"/>
            </a:lvl2pPr>
            <a:lvl3pPr marL="2177278" indent="0">
              <a:buNone/>
              <a:defRPr sz="5700"/>
            </a:lvl3pPr>
            <a:lvl4pPr marL="3265917" indent="0">
              <a:buNone/>
              <a:defRPr sz="4800"/>
            </a:lvl4pPr>
            <a:lvl5pPr marL="4354556" indent="0">
              <a:buNone/>
              <a:defRPr sz="4800"/>
            </a:lvl5pPr>
            <a:lvl6pPr marL="5443195" indent="0">
              <a:buNone/>
              <a:defRPr sz="4800"/>
            </a:lvl6pPr>
            <a:lvl7pPr marL="6531834" indent="0">
              <a:buNone/>
              <a:defRPr sz="4800"/>
            </a:lvl7pPr>
            <a:lvl8pPr marL="7620472" indent="0">
              <a:buNone/>
              <a:defRPr sz="4800"/>
            </a:lvl8pPr>
            <a:lvl9pPr marL="8709111" indent="0">
              <a:buNone/>
              <a:defRPr sz="4800"/>
            </a:lvl9pPr>
          </a:lstStyle>
          <a:p>
            <a:endParaRPr lang="es-ES"/>
          </a:p>
        </p:txBody>
      </p:sp>
      <p:sp>
        <p:nvSpPr>
          <p:cNvPr id="4" name="3 Marcador de texto"/>
          <p:cNvSpPr>
            <a:spLocks noGrp="1"/>
          </p:cNvSpPr>
          <p:nvPr>
            <p:ph type="body" sz="half" idx="2"/>
          </p:nvPr>
        </p:nvSpPr>
        <p:spPr>
          <a:xfrm>
            <a:off x="4779746" y="10735919"/>
            <a:ext cx="14631353" cy="1609910"/>
          </a:xfrm>
        </p:spPr>
        <p:txBody>
          <a:bodyPr/>
          <a:lstStyle>
            <a:lvl1pPr marL="0" indent="0">
              <a:buNone/>
              <a:defRPr sz="3300"/>
            </a:lvl1pPr>
            <a:lvl2pPr marL="1088639" indent="0">
              <a:buNone/>
              <a:defRPr sz="2900"/>
            </a:lvl2pPr>
            <a:lvl3pPr marL="2177278" indent="0">
              <a:buNone/>
              <a:defRPr sz="2400"/>
            </a:lvl3pPr>
            <a:lvl4pPr marL="3265917" indent="0">
              <a:buNone/>
              <a:defRPr sz="2100"/>
            </a:lvl4pPr>
            <a:lvl5pPr marL="4354556" indent="0">
              <a:buNone/>
              <a:defRPr sz="2100"/>
            </a:lvl5pPr>
            <a:lvl6pPr marL="5443195" indent="0">
              <a:buNone/>
              <a:defRPr sz="2100"/>
            </a:lvl6pPr>
            <a:lvl7pPr marL="6531834" indent="0">
              <a:buNone/>
              <a:defRPr sz="2100"/>
            </a:lvl7pPr>
            <a:lvl8pPr marL="7620472" indent="0">
              <a:buNone/>
              <a:defRPr sz="2100"/>
            </a:lvl8pPr>
            <a:lvl9pPr marL="8709111" indent="0">
              <a:buNone/>
              <a:defRPr sz="21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8C6C433-8045-4611-87C6-F041E0523EAB}" type="datetime1">
              <a:rPr lang="es-ES" smtClean="0"/>
              <a:pPr/>
              <a:t>04/05/2012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03F2516-6144-481F-8CC8-43D840BCEA31}"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1219280" y="549339"/>
            <a:ext cx="21947029" cy="2286265"/>
          </a:xfrm>
          <a:prstGeom prst="rect">
            <a:avLst/>
          </a:prstGeom>
        </p:spPr>
        <p:txBody>
          <a:bodyPr vert="horz" lIns="217728" tIns="108864" rIns="217728" bIns="108864"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1219280" y="3200772"/>
            <a:ext cx="21947029" cy="9052974"/>
          </a:xfrm>
          <a:prstGeom prst="rect">
            <a:avLst/>
          </a:prstGeom>
        </p:spPr>
        <p:txBody>
          <a:bodyPr vert="horz" lIns="217728" tIns="108864" rIns="217728" bIns="108864"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1219279" y="12714173"/>
            <a:ext cx="5689971" cy="730335"/>
          </a:xfrm>
          <a:prstGeom prst="rect">
            <a:avLst/>
          </a:prstGeom>
        </p:spPr>
        <p:txBody>
          <a:bodyPr vert="horz" lIns="217728" tIns="108864" rIns="217728" bIns="108864" rtlCol="0" anchor="ctr"/>
          <a:lstStyle>
            <a:lvl1pPr algn="l">
              <a:defRPr sz="2900">
                <a:solidFill>
                  <a:schemeClr val="tx1">
                    <a:tint val="75000"/>
                  </a:schemeClr>
                </a:solidFill>
              </a:defRPr>
            </a:lvl1pPr>
          </a:lstStyle>
          <a:p>
            <a:fld id="{4C82A535-84C2-45B8-A0A4-2AA4F91D1952}" type="datetime1">
              <a:rPr lang="es-ES" smtClean="0"/>
              <a:pPr/>
              <a:t>04/05/2012</a:t>
            </a:fld>
            <a:endParaRPr lang="es-ES"/>
          </a:p>
        </p:txBody>
      </p:sp>
      <p:sp>
        <p:nvSpPr>
          <p:cNvPr id="5" name="4 Marcador de pie de página"/>
          <p:cNvSpPr>
            <a:spLocks noGrp="1"/>
          </p:cNvSpPr>
          <p:nvPr>
            <p:ph type="ftr" sz="quarter" idx="3"/>
          </p:nvPr>
        </p:nvSpPr>
        <p:spPr>
          <a:xfrm>
            <a:off x="8331743" y="12714173"/>
            <a:ext cx="7722103" cy="730335"/>
          </a:xfrm>
          <a:prstGeom prst="rect">
            <a:avLst/>
          </a:prstGeom>
        </p:spPr>
        <p:txBody>
          <a:bodyPr vert="horz" lIns="217728" tIns="108864" rIns="217728" bIns="108864" rtlCol="0" anchor="ctr"/>
          <a:lstStyle>
            <a:lvl1pPr algn="ctr">
              <a:defRPr sz="29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17476338" y="12714173"/>
            <a:ext cx="5689971" cy="730335"/>
          </a:xfrm>
          <a:prstGeom prst="rect">
            <a:avLst/>
          </a:prstGeom>
        </p:spPr>
        <p:txBody>
          <a:bodyPr vert="horz" lIns="217728" tIns="108864" rIns="217728" bIns="108864" rtlCol="0" anchor="ctr"/>
          <a:lstStyle>
            <a:lvl1pPr algn="r">
              <a:defRPr sz="2900">
                <a:solidFill>
                  <a:schemeClr val="tx1">
                    <a:tint val="75000"/>
                  </a:schemeClr>
                </a:solidFill>
              </a:defRPr>
            </a:lvl1pPr>
          </a:lstStyle>
          <a:p>
            <a:fld id="{603F2516-6144-481F-8CC8-43D840BCEA31}"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2177278" rtl="0" eaLnBrk="1" latinLnBrk="0" hangingPunct="1">
        <a:spcBef>
          <a:spcPct val="0"/>
        </a:spcBef>
        <a:buNone/>
        <a:defRPr sz="10500" kern="1200">
          <a:solidFill>
            <a:schemeClr val="tx1"/>
          </a:solidFill>
          <a:latin typeface="+mj-lt"/>
          <a:ea typeface="+mj-ea"/>
          <a:cs typeface="+mj-cs"/>
        </a:defRPr>
      </a:lvl1pPr>
    </p:titleStyle>
    <p:bodyStyle>
      <a:lvl1pPr marL="816479" indent="-816479" algn="l" defTabSz="2177278" rtl="0" eaLnBrk="1" latinLnBrk="0" hangingPunct="1">
        <a:spcBef>
          <a:spcPct val="20000"/>
        </a:spcBef>
        <a:buFont typeface="Arial" pitchFamily="34" charset="0"/>
        <a:buChar char="•"/>
        <a:defRPr sz="7600" kern="1200">
          <a:solidFill>
            <a:schemeClr val="tx1"/>
          </a:solidFill>
          <a:latin typeface="+mn-lt"/>
          <a:ea typeface="+mn-ea"/>
          <a:cs typeface="+mn-cs"/>
        </a:defRPr>
      </a:lvl1pPr>
      <a:lvl2pPr marL="1769038" indent="-680399" algn="l" defTabSz="2177278" rtl="0" eaLnBrk="1" latinLnBrk="0" hangingPunct="1">
        <a:spcBef>
          <a:spcPct val="20000"/>
        </a:spcBef>
        <a:buFont typeface="Arial" pitchFamily="34" charset="0"/>
        <a:buChar char="–"/>
        <a:defRPr sz="6700" kern="1200">
          <a:solidFill>
            <a:schemeClr val="tx1"/>
          </a:solidFill>
          <a:latin typeface="+mn-lt"/>
          <a:ea typeface="+mn-ea"/>
          <a:cs typeface="+mn-cs"/>
        </a:defRPr>
      </a:lvl2pPr>
      <a:lvl3pPr marL="2721597" indent="-544319" algn="l" defTabSz="2177278" rtl="0" eaLnBrk="1" latinLnBrk="0" hangingPunct="1">
        <a:spcBef>
          <a:spcPct val="20000"/>
        </a:spcBef>
        <a:buFont typeface="Arial" pitchFamily="34" charset="0"/>
        <a:buChar char="•"/>
        <a:defRPr sz="5700" kern="1200">
          <a:solidFill>
            <a:schemeClr val="tx1"/>
          </a:solidFill>
          <a:latin typeface="+mn-lt"/>
          <a:ea typeface="+mn-ea"/>
          <a:cs typeface="+mn-cs"/>
        </a:defRPr>
      </a:lvl3pPr>
      <a:lvl4pPr marL="3810236"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4pPr>
      <a:lvl5pPr marL="4898875"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5pPr>
      <a:lvl6pPr marL="5987514"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6pPr>
      <a:lvl7pPr marL="7076153"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7pPr>
      <a:lvl8pPr marL="8164792"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8pPr>
      <a:lvl9pPr marL="9253431"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9pPr>
    </p:bodyStyle>
    <p:otherStyle>
      <a:defPPr>
        <a:defRPr lang="es-E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ideo" Target="file:///\\192.168.1.26\www\PROVISIONAL\VICTORIA\MASTER%2520PRESENTATION\Fantasy%2520manager%2520English264_01.wmv" TargetMode="External"/><Relationship Id="rId6" Type="http://schemas.openxmlformats.org/officeDocument/2006/relationships/image" Target="../media/image18.png"/><Relationship Id="rId5" Type="http://schemas.microsoft.com/office/2007/relationships/media" Target="file:///\\192.168.1.26\www\PROVISIONAL\VICTORIA\MASTER%2520PRESENTATION\Fantasy%2520manager%2520English264_01.wmv" TargetMode="Externa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71.png"/><Relationship Id="rId2" Type="http://schemas.openxmlformats.org/officeDocument/2006/relationships/slideLayout" Target="../slideLayouts/slideLayout1.xml"/><Relationship Id="rId1" Type="http://schemas.openxmlformats.org/officeDocument/2006/relationships/video" Target="file:///\\FTB\www\PROVISIONAL\VICTORIA\MASTER%20PRESENTATION\ASROMA.wmv" TargetMode="External"/><Relationship Id="rId6" Type="http://schemas.microsoft.com/office/2007/relationships/media" Target="file://localhost/Users/josedavidpovedagonazalez/Desktop/Gree/ASROMA.wmv" TargetMode="External"/><Relationship Id="rId5" Type="http://schemas.openxmlformats.org/officeDocument/2006/relationships/hyperlink" Target="http://www.youtube.com/watch?v=63HOhzlSx9s" TargetMode="Externa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96.gif"/><Relationship Id="rId5" Type="http://schemas.openxmlformats.org/officeDocument/2006/relationships/image" Target="../media/image95.png"/><Relationship Id="rId10" Type="http://schemas.openxmlformats.org/officeDocument/2006/relationships/image" Target="../media/image100.gif"/><Relationship Id="rId4" Type="http://schemas.openxmlformats.org/officeDocument/2006/relationships/image" Target="../media/image94.png"/><Relationship Id="rId9" Type="http://schemas.openxmlformats.org/officeDocument/2006/relationships/image" Target="../media/image99.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5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5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5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040666" y="5058594"/>
            <a:ext cx="1414170" cy="754053"/>
          </a:xfrm>
          <a:prstGeom prst="rect">
            <a:avLst/>
          </a:prstGeom>
          <a:noFill/>
        </p:spPr>
        <p:txBody>
          <a:bodyPr wrap="none" rtlCol="0">
            <a:spAutoFit/>
          </a:bodyPr>
          <a:lstStyle/>
          <a:p>
            <a:r>
              <a:rPr lang="es-ES_tradnl" dirty="0" smtClean="0"/>
              <a:t>vídeo</a:t>
            </a:r>
            <a:endParaRPr lang="es-E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 sz="5400" b="1" spc="-150" dirty="0" smtClean="0">
                <a:solidFill>
                  <a:schemeClr val="bg1"/>
                </a:solidFill>
                <a:effectLst>
                  <a:outerShdw blurRad="38100" dist="38100" dir="2700000" algn="tl">
                    <a:srgbClr val="000000">
                      <a:alpha val="43137"/>
                    </a:srgbClr>
                  </a:outerShdw>
                </a:effectLst>
                <a:latin typeface="Arial Narrow" pitchFamily="34" charset="0"/>
              </a:rPr>
              <a:t>2. PRODUCTS</a:t>
            </a:r>
            <a:endParaRPr lang="es-ES" sz="54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7200" b="1" spc="-150" noProof="0" dirty="0" smtClean="0">
                <a:solidFill>
                  <a:schemeClr val="tx1">
                    <a:lumMod val="75000"/>
                    <a:lumOff val="25000"/>
                  </a:schemeClr>
                </a:solidFill>
                <a:latin typeface="Arial Narrow" pitchFamily="34" charset="0"/>
                <a:ea typeface="+mj-ea"/>
                <a:cs typeface="+mj-cs"/>
              </a:rPr>
              <a:t>2.- GAMES</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5406184" y="2001010"/>
            <a:ext cx="7929618"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rPr>
              <a:t>IN THE MARKET</a:t>
            </a:r>
          </a:p>
        </p:txBody>
      </p:sp>
      <p:pic>
        <p:nvPicPr>
          <p:cNvPr id="7" name="6 Imagen" descr="fondo-estadio.png"/>
          <p:cNvPicPr>
            <a:picLocks noChangeAspect="1"/>
          </p:cNvPicPr>
          <p:nvPr/>
        </p:nvPicPr>
        <p:blipFill>
          <a:blip r:embed="rId3" cstate="print"/>
          <a:srcRect l="4706" t="5790" r="1809" b="16765"/>
          <a:stretch>
            <a:fillRect/>
          </a:stretch>
        </p:blipFill>
        <p:spPr>
          <a:xfrm>
            <a:off x="4334614" y="7501736"/>
            <a:ext cx="22051238" cy="6987403"/>
          </a:xfrm>
          <a:prstGeom prst="rect">
            <a:avLst/>
          </a:prstGeom>
        </p:spPr>
      </p:pic>
      <p:pic>
        <p:nvPicPr>
          <p:cNvPr id="8" name="7 Imagen" descr="fantasymanager-logo-grande.png"/>
          <p:cNvPicPr>
            <a:picLocks noChangeAspect="1"/>
          </p:cNvPicPr>
          <p:nvPr/>
        </p:nvPicPr>
        <p:blipFill>
          <a:blip r:embed="rId4" cstate="print"/>
          <a:stretch>
            <a:fillRect/>
          </a:stretch>
        </p:blipFill>
        <p:spPr>
          <a:xfrm>
            <a:off x="18246596" y="8813840"/>
            <a:ext cx="3748795" cy="1452658"/>
          </a:xfrm>
          <a:prstGeom prst="rect">
            <a:avLst/>
          </a:prstGeom>
        </p:spPr>
      </p:pic>
      <p:pic>
        <p:nvPicPr>
          <p:cNvPr id="9" name="8 Imagen" descr="ligaevolution-logo-grande.png"/>
          <p:cNvPicPr>
            <a:picLocks noChangeAspect="1"/>
          </p:cNvPicPr>
          <p:nvPr/>
        </p:nvPicPr>
        <p:blipFill>
          <a:blip r:embed="rId5" cstate="print"/>
          <a:stretch>
            <a:fillRect/>
          </a:stretch>
        </p:blipFill>
        <p:spPr>
          <a:xfrm>
            <a:off x="6477754" y="8741832"/>
            <a:ext cx="4309449" cy="1714512"/>
          </a:xfrm>
          <a:prstGeom prst="rect">
            <a:avLst/>
          </a:prstGeom>
        </p:spPr>
      </p:pic>
      <p:pic>
        <p:nvPicPr>
          <p:cNvPr id="10" name="9 Imagen" descr="starscup-logo-grande__.png"/>
          <p:cNvPicPr>
            <a:picLocks noChangeAspect="1"/>
          </p:cNvPicPr>
          <p:nvPr/>
        </p:nvPicPr>
        <p:blipFill>
          <a:blip r:embed="rId6" cstate="print"/>
          <a:stretch>
            <a:fillRect/>
          </a:stretch>
        </p:blipFill>
        <p:spPr>
          <a:xfrm>
            <a:off x="12174366" y="9101872"/>
            <a:ext cx="4574678" cy="1357322"/>
          </a:xfrm>
          <a:prstGeom prst="rect">
            <a:avLst/>
          </a:prstGeom>
        </p:spPr>
      </p:pic>
      <p:sp>
        <p:nvSpPr>
          <p:cNvPr id="14" name="13 CuadroTexto"/>
          <p:cNvSpPr txBox="1"/>
          <p:nvPr/>
        </p:nvSpPr>
        <p:spPr>
          <a:xfrm>
            <a:off x="6427024" y="3042370"/>
            <a:ext cx="17052974" cy="5632312"/>
          </a:xfrm>
          <a:prstGeom prst="rect">
            <a:avLst/>
          </a:prstGeom>
          <a:noFill/>
        </p:spPr>
        <p:txBody>
          <a:bodyPr wrap="square" rtlCol="0">
            <a:spAutoFit/>
          </a:bodyPr>
          <a:lstStyle/>
          <a:p>
            <a:r>
              <a:rPr lang="es-ES" sz="3600" b="1" dirty="0" smtClean="0"/>
              <a:t>3 </a:t>
            </a:r>
            <a:r>
              <a:rPr lang="es-ES" sz="3600" b="1" dirty="0" err="1" smtClean="0"/>
              <a:t>Currently</a:t>
            </a:r>
            <a:r>
              <a:rPr lang="es-ES" sz="3600" b="1" dirty="0" smtClean="0"/>
              <a:t> LIVE </a:t>
            </a:r>
            <a:r>
              <a:rPr lang="es-ES" sz="3600" b="1" dirty="0" err="1" smtClean="0"/>
              <a:t>franchises</a:t>
            </a:r>
            <a:endParaRPr lang="es-ES" sz="3600" b="1" dirty="0" smtClean="0"/>
          </a:p>
          <a:p>
            <a:endParaRPr lang="es-ES" sz="3600" b="1" dirty="0" smtClean="0"/>
          </a:p>
          <a:p>
            <a:r>
              <a:rPr lang="es-ES" sz="3600" b="1" dirty="0" err="1" smtClean="0"/>
              <a:t>After</a:t>
            </a:r>
            <a:r>
              <a:rPr lang="es-ES" sz="3600" b="1" dirty="0" smtClean="0"/>
              <a:t> Real Madrid CF and AC </a:t>
            </a:r>
            <a:r>
              <a:rPr lang="es-ES" sz="3600" b="1" dirty="0" err="1" smtClean="0"/>
              <a:t>Milan</a:t>
            </a:r>
            <a:r>
              <a:rPr lang="es-ES" sz="3600" b="1" dirty="0"/>
              <a:t> </a:t>
            </a:r>
            <a:r>
              <a:rPr lang="es-ES" sz="3600" b="1" dirty="0" err="1" smtClean="0"/>
              <a:t>success</a:t>
            </a:r>
            <a:r>
              <a:rPr lang="es-ES" sz="3600" b="1" dirty="0" smtClean="0"/>
              <a:t> in 2010, </a:t>
            </a:r>
            <a:r>
              <a:rPr lang="es-ES" sz="3600" b="1" dirty="0" err="1" smtClean="0"/>
              <a:t>many</a:t>
            </a:r>
            <a:r>
              <a:rPr lang="es-ES" sz="3600" b="1" dirty="0" smtClean="0"/>
              <a:t> top </a:t>
            </a:r>
            <a:r>
              <a:rPr lang="es-ES" sz="3600" b="1" dirty="0" err="1" smtClean="0"/>
              <a:t>football</a:t>
            </a:r>
            <a:r>
              <a:rPr lang="es-ES" sz="3600" b="1" dirty="0" smtClean="0"/>
              <a:t> </a:t>
            </a:r>
            <a:r>
              <a:rPr lang="es-ES" sz="3600" b="1" dirty="0" err="1" smtClean="0"/>
              <a:t>teams</a:t>
            </a:r>
            <a:r>
              <a:rPr lang="es-ES" sz="3600" b="1" dirty="0" smtClean="0"/>
              <a:t> </a:t>
            </a:r>
            <a:r>
              <a:rPr lang="es-ES" sz="3600" b="1" dirty="0" err="1" smtClean="0"/>
              <a:t>around</a:t>
            </a:r>
            <a:r>
              <a:rPr lang="es-ES" sz="3600" b="1" dirty="0" smtClean="0"/>
              <a:t> </a:t>
            </a:r>
            <a:r>
              <a:rPr lang="es-ES" sz="3600" b="1" dirty="0" err="1" smtClean="0"/>
              <a:t>the</a:t>
            </a:r>
            <a:r>
              <a:rPr lang="es-ES" sz="3600" b="1" dirty="0" smtClean="0"/>
              <a:t> </a:t>
            </a:r>
            <a:r>
              <a:rPr lang="es-ES" sz="3600" b="1" dirty="0" err="1" smtClean="0"/>
              <a:t>world</a:t>
            </a:r>
            <a:r>
              <a:rPr lang="es-ES" sz="3600" b="1" dirty="0" smtClean="0"/>
              <a:t> </a:t>
            </a:r>
            <a:r>
              <a:rPr lang="es-ES" sz="3600" b="1" dirty="0" err="1" smtClean="0"/>
              <a:t>contacted</a:t>
            </a:r>
            <a:r>
              <a:rPr lang="es-ES" sz="3600" b="1" dirty="0" smtClean="0"/>
              <a:t> </a:t>
            </a:r>
            <a:r>
              <a:rPr lang="es-ES" sz="3600" b="1" dirty="0" err="1" smtClean="0"/>
              <a:t>with</a:t>
            </a:r>
            <a:r>
              <a:rPr lang="es-ES" sz="3600" b="1" dirty="0" smtClean="0"/>
              <a:t> </a:t>
            </a:r>
            <a:r>
              <a:rPr lang="es-ES" sz="3600" b="1" dirty="0" err="1" smtClean="0"/>
              <a:t>From</a:t>
            </a:r>
            <a:r>
              <a:rPr lang="es-ES" sz="3600" b="1" dirty="0" smtClean="0"/>
              <a:t> </a:t>
            </a:r>
            <a:r>
              <a:rPr lang="es-ES" sz="3600" b="1" dirty="0" err="1" smtClean="0"/>
              <a:t>The</a:t>
            </a:r>
            <a:r>
              <a:rPr lang="es-ES" sz="3600" b="1" dirty="0" smtClean="0"/>
              <a:t> </a:t>
            </a:r>
            <a:r>
              <a:rPr lang="es-ES" sz="3600" b="1" dirty="0" err="1" smtClean="0"/>
              <a:t>Bench</a:t>
            </a:r>
            <a:r>
              <a:rPr lang="es-ES" sz="3600" b="1" dirty="0" smtClean="0"/>
              <a:t> </a:t>
            </a:r>
          </a:p>
          <a:p>
            <a:endParaRPr lang="es-ES" sz="3600" b="1" dirty="0" smtClean="0"/>
          </a:p>
          <a:p>
            <a:r>
              <a:rPr lang="es-ES" sz="3600" b="1" dirty="0" err="1" smtClean="0"/>
              <a:t>We</a:t>
            </a:r>
            <a:r>
              <a:rPr lang="es-ES" sz="3600" b="1" dirty="0" smtClean="0"/>
              <a:t> </a:t>
            </a:r>
            <a:r>
              <a:rPr lang="es-ES" sz="3600" b="1" dirty="0" err="1" smtClean="0"/>
              <a:t>currently</a:t>
            </a:r>
            <a:r>
              <a:rPr lang="es-ES" sz="3600" b="1" dirty="0" smtClean="0"/>
              <a:t> </a:t>
            </a:r>
            <a:r>
              <a:rPr lang="es-ES" sz="3600" b="1" dirty="0" err="1" smtClean="0"/>
              <a:t>have</a:t>
            </a:r>
            <a:r>
              <a:rPr lang="es-ES" sz="3600" b="1" dirty="0" smtClean="0"/>
              <a:t> 14 </a:t>
            </a:r>
            <a:r>
              <a:rPr lang="es-ES" sz="3600" b="1" dirty="0" err="1" smtClean="0"/>
              <a:t>Fantasy</a:t>
            </a:r>
            <a:r>
              <a:rPr lang="es-ES" sz="3600" b="1" dirty="0" smtClean="0"/>
              <a:t> Manager </a:t>
            </a:r>
            <a:r>
              <a:rPr lang="es-ES" sz="3600" b="1" dirty="0" err="1" smtClean="0"/>
              <a:t>teams</a:t>
            </a:r>
            <a:r>
              <a:rPr lang="es-ES" sz="3600" b="1" dirty="0" smtClean="0"/>
              <a:t> LIVE, </a:t>
            </a:r>
            <a:r>
              <a:rPr lang="es-ES" sz="3600" b="1" dirty="0"/>
              <a:t>6</a:t>
            </a:r>
            <a:r>
              <a:rPr lang="es-ES" sz="3600" b="1" dirty="0" smtClean="0"/>
              <a:t> </a:t>
            </a:r>
            <a:r>
              <a:rPr lang="es-ES" sz="3600" b="1" dirty="0" err="1" smtClean="0"/>
              <a:t>under</a:t>
            </a:r>
            <a:r>
              <a:rPr lang="es-ES" sz="3600" b="1" dirty="0" smtClean="0"/>
              <a:t> </a:t>
            </a:r>
            <a:r>
              <a:rPr lang="es-ES" sz="3600" b="1" dirty="0" err="1" smtClean="0"/>
              <a:t>development</a:t>
            </a:r>
            <a:r>
              <a:rPr lang="es-ES" sz="3600" b="1" dirty="0" smtClean="0"/>
              <a:t> and </a:t>
            </a:r>
            <a:r>
              <a:rPr lang="es-ES" sz="3600" b="1" dirty="0" err="1" smtClean="0"/>
              <a:t>other</a:t>
            </a:r>
            <a:r>
              <a:rPr lang="es-ES" sz="3600" b="1" dirty="0" smtClean="0"/>
              <a:t> 12 in the pipeline</a:t>
            </a:r>
          </a:p>
          <a:p>
            <a:endParaRPr lang="es-ES" sz="3600" b="1" dirty="0" smtClean="0"/>
          </a:p>
          <a:p>
            <a:r>
              <a:rPr lang="es-ES" sz="3600" b="1" dirty="0" err="1" smtClean="0"/>
              <a:t>After</a:t>
            </a:r>
            <a:r>
              <a:rPr lang="es-ES" sz="3600" b="1" dirty="0" smtClean="0"/>
              <a:t> the </a:t>
            </a:r>
            <a:r>
              <a:rPr lang="es-ES" sz="3600" b="1" dirty="0" err="1" smtClean="0"/>
              <a:t>Fantasy</a:t>
            </a:r>
            <a:r>
              <a:rPr lang="es-ES" sz="3600" b="1" dirty="0" smtClean="0"/>
              <a:t> Manager </a:t>
            </a:r>
            <a:r>
              <a:rPr lang="es-ES" sz="3600" b="1" dirty="0" err="1" smtClean="0"/>
              <a:t>success</a:t>
            </a:r>
            <a:r>
              <a:rPr lang="es-ES" sz="3600" b="1" dirty="0" smtClean="0"/>
              <a:t>, </a:t>
            </a:r>
            <a:r>
              <a:rPr lang="es-ES" sz="3600" b="1" dirty="0" err="1" smtClean="0"/>
              <a:t>Starscup</a:t>
            </a:r>
            <a:r>
              <a:rPr lang="es-ES" sz="3600" b="1" dirty="0" smtClean="0"/>
              <a:t> </a:t>
            </a:r>
            <a:r>
              <a:rPr lang="es-ES" sz="3600" b="1" dirty="0" err="1" smtClean="0"/>
              <a:t>was</a:t>
            </a:r>
            <a:r>
              <a:rPr lang="es-ES" sz="3600" b="1" dirty="0" smtClean="0"/>
              <a:t> </a:t>
            </a:r>
            <a:r>
              <a:rPr lang="es-ES" sz="3600" b="1" dirty="0" err="1" smtClean="0"/>
              <a:t>launched</a:t>
            </a:r>
            <a:r>
              <a:rPr lang="es-ES" sz="3600" b="1" dirty="0" smtClean="0"/>
              <a:t> in 2012 as a </a:t>
            </a:r>
            <a:r>
              <a:rPr lang="es-ES" sz="3600" b="1" dirty="0" err="1" smtClean="0"/>
              <a:t>pilot</a:t>
            </a:r>
            <a:r>
              <a:rPr lang="es-ES" sz="3600" b="1" dirty="0" smtClean="0"/>
              <a:t> </a:t>
            </a:r>
            <a:r>
              <a:rPr lang="es-ES" sz="3600" b="1" dirty="0" err="1" smtClean="0"/>
              <a:t>experience</a:t>
            </a:r>
            <a:r>
              <a:rPr lang="es-ES" sz="3600" b="1" dirty="0" smtClean="0"/>
              <a:t> </a:t>
            </a:r>
            <a:r>
              <a:rPr lang="es-ES" sz="3600" b="1" dirty="0" err="1" smtClean="0"/>
              <a:t>with</a:t>
            </a:r>
            <a:r>
              <a:rPr lang="es-ES" sz="3600" b="1" dirty="0" smtClean="0"/>
              <a:t> Real Madrid CF</a:t>
            </a:r>
          </a:p>
        </p:txBody>
      </p:sp>
      <p:sp>
        <p:nvSpPr>
          <p:cNvPr id="15" name="14 Cheurón"/>
          <p:cNvSpPr/>
          <p:nvPr/>
        </p:nvSpPr>
        <p:spPr>
          <a:xfrm>
            <a:off x="5477622" y="3186386"/>
            <a:ext cx="714380" cy="571504"/>
          </a:xfrm>
          <a:prstGeom prst="chevr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solidFill>
                <a:schemeClr val="tx1"/>
              </a:solidFill>
            </a:endParaRPr>
          </a:p>
        </p:txBody>
      </p:sp>
      <p:sp>
        <p:nvSpPr>
          <p:cNvPr id="16" name="15 Cheurón"/>
          <p:cNvSpPr/>
          <p:nvPr/>
        </p:nvSpPr>
        <p:spPr>
          <a:xfrm>
            <a:off x="5549060" y="4266506"/>
            <a:ext cx="714380" cy="571504"/>
          </a:xfrm>
          <a:prstGeom prst="chevr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solidFill>
                <a:schemeClr val="tx1"/>
              </a:solidFill>
            </a:endParaRPr>
          </a:p>
        </p:txBody>
      </p:sp>
      <p:sp>
        <p:nvSpPr>
          <p:cNvPr id="17" name="16 Cheurón"/>
          <p:cNvSpPr/>
          <p:nvPr/>
        </p:nvSpPr>
        <p:spPr>
          <a:xfrm>
            <a:off x="5549060" y="5922690"/>
            <a:ext cx="714380" cy="571504"/>
          </a:xfrm>
          <a:prstGeom prst="chevr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solidFill>
                <a:schemeClr val="tx1"/>
              </a:solidFill>
            </a:endParaRPr>
          </a:p>
        </p:txBody>
      </p:sp>
      <p:sp>
        <p:nvSpPr>
          <p:cNvPr id="18" name="17 Cheurón"/>
          <p:cNvSpPr/>
          <p:nvPr/>
        </p:nvSpPr>
        <p:spPr>
          <a:xfrm>
            <a:off x="5549060" y="7434858"/>
            <a:ext cx="714380" cy="571504"/>
          </a:xfrm>
          <a:prstGeom prst="chevr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solidFill>
                <a:schemeClr val="tx1"/>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2.1.- LIGA EVOLUTION</a:t>
            </a:r>
          </a:p>
        </p:txBody>
      </p:sp>
      <p:sp>
        <p:nvSpPr>
          <p:cNvPr id="6" name="3 Título"/>
          <p:cNvSpPr txBox="1">
            <a:spLocks/>
          </p:cNvSpPr>
          <p:nvPr/>
        </p:nvSpPr>
        <p:spPr>
          <a:xfrm>
            <a:off x="5406184" y="2001010"/>
            <a:ext cx="10429948" cy="100013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 sz="4800" b="1" spc="-150" dirty="0" smtClean="0">
                <a:solidFill>
                  <a:schemeClr val="bg1">
                    <a:lumMod val="65000"/>
                  </a:schemeClr>
                </a:solidFill>
                <a:latin typeface="Arial Narrow" pitchFamily="34" charset="0"/>
                <a:ea typeface="+mj-ea"/>
                <a:cs typeface="+mj-cs"/>
              </a:rPr>
              <a:t>THE BEGINNING</a:t>
            </a: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12" name="3 Título"/>
          <p:cNvSpPr txBox="1">
            <a:spLocks/>
          </p:cNvSpPr>
          <p:nvPr/>
        </p:nvSpPr>
        <p:spPr>
          <a:xfrm>
            <a:off x="16873314" y="2826346"/>
            <a:ext cx="7728298" cy="7715304"/>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5400" b="1" i="0" u="none" strike="noStrike" kern="1200" cap="none" spc="-150" normalizeH="0" baseline="0" noProof="0" dirty="0" err="1" smtClean="0">
                <a:ln>
                  <a:noFill/>
                </a:ln>
                <a:solidFill>
                  <a:schemeClr val="tx1">
                    <a:lumMod val="75000"/>
                    <a:lumOff val="25000"/>
                  </a:schemeClr>
                </a:solidFill>
                <a:uLnTx/>
                <a:uFillTx/>
                <a:latin typeface="Arial Narrow" pitchFamily="34" charset="0"/>
                <a:ea typeface="+mj-ea"/>
                <a:cs typeface="+mj-cs"/>
              </a:rPr>
              <a:t>Spanish</a:t>
            </a:r>
            <a:r>
              <a:rPr kumimoji="0" lang="es-ES" sz="54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 </a:t>
            </a:r>
            <a:r>
              <a:rPr lang="es-ES" sz="5400" b="1" spc="-150" dirty="0" smtClean="0">
                <a:solidFill>
                  <a:schemeClr val="tx1">
                    <a:lumMod val="75000"/>
                    <a:lumOff val="25000"/>
                  </a:schemeClr>
                </a:solidFill>
                <a:latin typeface="Arial Narrow" pitchFamily="34" charset="0"/>
                <a:ea typeface="+mj-ea"/>
                <a:cs typeface="+mj-cs"/>
              </a:rPr>
              <a:t>M</a:t>
            </a:r>
            <a:r>
              <a:rPr kumimoji="0" lang="es-ES" sz="5400" b="1" i="0" u="none" strike="noStrike" kern="1200" cap="none" spc="-150" normalizeH="0" baseline="0" noProof="0" dirty="0" err="1" smtClean="0">
                <a:ln>
                  <a:noFill/>
                </a:ln>
                <a:solidFill>
                  <a:schemeClr val="tx1">
                    <a:lumMod val="75000"/>
                    <a:lumOff val="25000"/>
                  </a:schemeClr>
                </a:solidFill>
                <a:uLnTx/>
                <a:uFillTx/>
                <a:latin typeface="Arial Narrow" pitchFamily="34" charset="0"/>
                <a:ea typeface="+mj-ea"/>
                <a:cs typeface="+mj-cs"/>
              </a:rPr>
              <a:t>arket</a:t>
            </a:r>
            <a:endParaRPr kumimoji="0" lang="es-ES" sz="54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a:p>
            <a:pPr marL="0" marR="0" lvl="0" indent="0" algn="l" defTabSz="2177278" rtl="0" eaLnBrk="1" fontAlgn="auto" latinLnBrk="0" hangingPunct="1">
              <a:lnSpc>
                <a:spcPct val="100000"/>
              </a:lnSpc>
              <a:spcBef>
                <a:spcPct val="0"/>
              </a:spcBef>
              <a:spcAft>
                <a:spcPts val="0"/>
              </a:spcAft>
              <a:buClrTx/>
              <a:buSzTx/>
              <a:buFontTx/>
              <a:buNone/>
              <a:tabLst/>
              <a:defRPr/>
            </a:pPr>
            <a:endParaRPr kumimoji="0" lang="es-ES" sz="54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a:p>
            <a:r>
              <a:rPr lang="en-US" sz="5400" b="1" dirty="0" smtClean="0">
                <a:solidFill>
                  <a:srgbClr val="00B050"/>
                </a:solidFill>
                <a:latin typeface="Arial Narrow" pitchFamily="34" charset="0"/>
              </a:rPr>
              <a:t>TOTAL USERS</a:t>
            </a:r>
            <a:r>
              <a:rPr lang="en-US" sz="5400" dirty="0" smtClean="0">
                <a:latin typeface="Arial Narrow" pitchFamily="34" charset="0"/>
              </a:rPr>
              <a:t> 300K</a:t>
            </a:r>
            <a:endParaRPr lang="es-ES" sz="5400" dirty="0" smtClean="0">
              <a:latin typeface="Arial Narrow" pitchFamily="34" charset="0"/>
            </a:endParaRPr>
          </a:p>
          <a:p>
            <a:r>
              <a:rPr lang="es-ES" sz="5400" b="1" dirty="0" smtClean="0">
                <a:solidFill>
                  <a:srgbClr val="00B050"/>
                </a:solidFill>
                <a:latin typeface="Arial Narrow" pitchFamily="34" charset="0"/>
              </a:rPr>
              <a:t>MAU</a:t>
            </a:r>
            <a:r>
              <a:rPr lang="es-ES" sz="5400" dirty="0" smtClean="0">
                <a:latin typeface="Arial Narrow" pitchFamily="34" charset="0"/>
              </a:rPr>
              <a:t> 18K</a:t>
            </a:r>
          </a:p>
          <a:p>
            <a:r>
              <a:rPr lang="es-ES" sz="5400" b="1" dirty="0" smtClean="0">
                <a:solidFill>
                  <a:srgbClr val="00B050"/>
                </a:solidFill>
                <a:latin typeface="Arial Narrow" pitchFamily="34" charset="0"/>
              </a:rPr>
              <a:t>DAU</a:t>
            </a:r>
            <a:r>
              <a:rPr lang="es-ES" sz="5400" dirty="0" smtClean="0">
                <a:latin typeface="Arial Narrow" pitchFamily="34" charset="0"/>
              </a:rPr>
              <a:t> 5.5K</a:t>
            </a:r>
          </a:p>
          <a:p>
            <a:r>
              <a:rPr lang="es-ES_tradnl" sz="5400" b="1" dirty="0" smtClean="0">
                <a:solidFill>
                  <a:srgbClr val="00B050"/>
                </a:solidFill>
                <a:latin typeface="Arial Narrow" pitchFamily="34" charset="0"/>
              </a:rPr>
              <a:t>TOTAL REVENUE</a:t>
            </a:r>
            <a:r>
              <a:rPr lang="es-ES_tradnl" sz="5400" dirty="0" smtClean="0">
                <a:latin typeface="Arial Narrow" pitchFamily="34" charset="0"/>
              </a:rPr>
              <a:t> €80K</a:t>
            </a:r>
          </a:p>
          <a:p>
            <a:r>
              <a:rPr lang="es-ES_tradnl" sz="5400" b="1" dirty="0" smtClean="0">
                <a:solidFill>
                  <a:srgbClr val="00B050"/>
                </a:solidFill>
                <a:latin typeface="Arial Narrow" pitchFamily="34" charset="0"/>
              </a:rPr>
              <a:t>PLATFORMS</a:t>
            </a:r>
            <a:r>
              <a:rPr lang="es-ES_tradnl" sz="5400" dirty="0" smtClean="0">
                <a:latin typeface="Arial Narrow" pitchFamily="34" charset="0"/>
              </a:rPr>
              <a:t> WEB </a:t>
            </a:r>
          </a:p>
          <a:p>
            <a:r>
              <a:rPr lang="es-ES_tradnl" sz="5400" b="1" dirty="0" smtClean="0">
                <a:solidFill>
                  <a:srgbClr val="00B050"/>
                </a:solidFill>
                <a:latin typeface="Arial Narrow" pitchFamily="34" charset="0"/>
              </a:rPr>
              <a:t>ARPU</a:t>
            </a:r>
            <a:r>
              <a:rPr lang="es-ES_tradnl" sz="5400" dirty="0" smtClean="0">
                <a:latin typeface="Arial Narrow" pitchFamily="34" charset="0"/>
              </a:rPr>
              <a:t> €1.21</a:t>
            </a:r>
            <a:endParaRPr lang="es-ES" sz="5400" dirty="0">
              <a:latin typeface="Arial Narrow" pitchFamily="34" charset="0"/>
            </a:endParaRPr>
          </a:p>
        </p:txBody>
      </p:sp>
      <p:sp>
        <p:nvSpPr>
          <p:cNvPr id="7" name="3 Título"/>
          <p:cNvSpPr>
            <a:spLocks noGrp="1"/>
          </p:cNvSpPr>
          <p:nvPr>
            <p:ph type="ctrTitle"/>
          </p:nvPr>
        </p:nvSpPr>
        <p:spPr>
          <a:xfrm>
            <a:off x="977028" y="500812"/>
            <a:ext cx="3857653" cy="3286148"/>
          </a:xfrm>
        </p:spPr>
        <p:txBody>
          <a:bodyPr>
            <a:normAutofit/>
          </a:bodyPr>
          <a:lstStyle/>
          <a:p>
            <a:pPr algn="l"/>
            <a:r>
              <a:rPr lang="es-ES" sz="5400" b="1" spc="-150" dirty="0" smtClean="0">
                <a:solidFill>
                  <a:schemeClr val="bg1"/>
                </a:solidFill>
                <a:effectLst>
                  <a:outerShdw blurRad="38100" dist="38100" dir="2700000" algn="tl">
                    <a:srgbClr val="000000">
                      <a:alpha val="43137"/>
                    </a:srgbClr>
                  </a:outerShdw>
                </a:effectLst>
                <a:latin typeface="Arial Narrow" pitchFamily="34" charset="0"/>
              </a:rPr>
              <a:t>2. PRODUCTS</a:t>
            </a:r>
            <a:endParaRPr lang="es-ES" sz="5400" b="1" spc="-1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8" name="7 Imagen" descr="montaje-home-ligaevolution.png"/>
          <p:cNvPicPr>
            <a:picLocks noChangeAspect="1"/>
          </p:cNvPicPr>
          <p:nvPr/>
        </p:nvPicPr>
        <p:blipFill>
          <a:blip r:embed="rId3" cstate="print"/>
          <a:stretch>
            <a:fillRect/>
          </a:stretch>
        </p:blipFill>
        <p:spPr>
          <a:xfrm>
            <a:off x="4048862" y="3644084"/>
            <a:ext cx="12776435" cy="8643998"/>
          </a:xfrm>
          <a:prstGeom prst="rect">
            <a:avLst/>
          </a:prstGeom>
        </p:spPr>
      </p:pic>
      <p:sp>
        <p:nvSpPr>
          <p:cNvPr id="9" name="3 Título"/>
          <p:cNvSpPr txBox="1">
            <a:spLocks/>
          </p:cNvSpPr>
          <p:nvPr/>
        </p:nvSpPr>
        <p:spPr>
          <a:xfrm>
            <a:off x="762714" y="4572778"/>
            <a:ext cx="3786214" cy="857256"/>
          </a:xfrm>
          <a:prstGeom prst="rect">
            <a:avLst/>
          </a:prstGeom>
        </p:spPr>
        <p:txBody>
          <a:bodyPr vert="horz" lIns="217728" tIns="108864" rIns="217728" bIns="108864" rtlCol="0" anchor="ctr">
            <a:normAutofit lnSpcReduction="10000"/>
          </a:bodyPr>
          <a:lstStyle/>
          <a:p>
            <a:pPr marL="0" marR="0" lvl="0" indent="0" defTabSz="2177278" rtl="0" eaLnBrk="1" fontAlgn="auto" latinLnBrk="0" hangingPunct="1">
              <a:lnSpc>
                <a:spcPct val="100000"/>
              </a:lnSpc>
              <a:spcBef>
                <a:spcPct val="0"/>
              </a:spcBef>
              <a:spcAft>
                <a:spcPts val="0"/>
              </a:spcAft>
              <a:buClrTx/>
              <a:buSzTx/>
              <a:buFontTx/>
              <a:buNone/>
              <a:tabLst/>
              <a:defRPr/>
            </a:pPr>
            <a:r>
              <a:rPr lang="es-ES" sz="4400" b="1" spc="-150" dirty="0" smtClean="0">
                <a:solidFill>
                  <a:schemeClr val="accent3">
                    <a:lumMod val="75000"/>
                  </a:schemeClr>
                </a:solidFill>
                <a:latin typeface="Arial Narrow" pitchFamily="34" charset="0"/>
                <a:ea typeface="+mj-ea"/>
                <a:cs typeface="+mj-cs"/>
              </a:rPr>
              <a:t>Key </a:t>
            </a:r>
            <a:r>
              <a:rPr lang="es-ES" sz="4400" b="1" spc="-150" dirty="0" err="1" smtClean="0">
                <a:solidFill>
                  <a:schemeClr val="accent3">
                    <a:lumMod val="75000"/>
                  </a:schemeClr>
                </a:solidFill>
                <a:latin typeface="Arial Narrow" pitchFamily="34" charset="0"/>
                <a:ea typeface="+mj-ea"/>
                <a:cs typeface="+mj-cs"/>
              </a:rPr>
              <a:t>Messages</a:t>
            </a:r>
            <a:endParaRPr kumimoji="0" lang="es-ES" sz="4400" b="1" i="0" u="none" strike="noStrike" kern="1200" cap="none" spc="-150" normalizeH="0" baseline="0" noProof="0" dirty="0" smtClean="0">
              <a:ln>
                <a:noFill/>
              </a:ln>
              <a:solidFill>
                <a:schemeClr val="accent3">
                  <a:lumMod val="75000"/>
                </a:schemeClr>
              </a:solidFill>
              <a:uLnTx/>
              <a:uFillTx/>
              <a:latin typeface="Arial Narrow" pitchFamily="34" charset="0"/>
              <a:ea typeface="+mj-ea"/>
              <a:cs typeface="+mj-cs"/>
            </a:endParaRPr>
          </a:p>
        </p:txBody>
      </p:sp>
      <p:sp>
        <p:nvSpPr>
          <p:cNvPr id="11" name="10 CuadroTexto"/>
          <p:cNvSpPr txBox="1"/>
          <p:nvPr/>
        </p:nvSpPr>
        <p:spPr>
          <a:xfrm>
            <a:off x="5906250" y="12927635"/>
            <a:ext cx="8124853" cy="646331"/>
          </a:xfrm>
          <a:prstGeom prst="rect">
            <a:avLst/>
          </a:prstGeom>
          <a:noFill/>
        </p:spPr>
        <p:txBody>
          <a:bodyPr wrap="none" rtlCol="0">
            <a:spAutoFit/>
          </a:bodyPr>
          <a:lstStyle/>
          <a:p>
            <a:r>
              <a:rPr lang="es-ES" sz="3600" i="1" dirty="0" smtClean="0">
                <a:solidFill>
                  <a:schemeClr val="tx1">
                    <a:lumMod val="50000"/>
                    <a:lumOff val="50000"/>
                  </a:schemeClr>
                </a:solidFill>
              </a:rPr>
              <a:t>* Data </a:t>
            </a:r>
            <a:r>
              <a:rPr lang="es-ES" sz="3600" i="1" dirty="0" err="1" smtClean="0">
                <a:solidFill>
                  <a:schemeClr val="tx1">
                    <a:lumMod val="50000"/>
                    <a:lumOff val="50000"/>
                  </a:schemeClr>
                </a:solidFill>
              </a:rPr>
              <a:t>got</a:t>
            </a:r>
            <a:r>
              <a:rPr lang="es-ES" sz="3600" i="1" dirty="0" smtClean="0">
                <a:solidFill>
                  <a:schemeClr val="tx1">
                    <a:lumMod val="50000"/>
                    <a:lumOff val="50000"/>
                  </a:schemeClr>
                </a:solidFill>
              </a:rPr>
              <a:t> </a:t>
            </a:r>
            <a:r>
              <a:rPr lang="es-ES" sz="3600" i="1" dirty="0" err="1" smtClean="0">
                <a:solidFill>
                  <a:schemeClr val="tx1">
                    <a:lumMod val="50000"/>
                    <a:lumOff val="50000"/>
                  </a:schemeClr>
                </a:solidFill>
              </a:rPr>
              <a:t>from</a:t>
            </a:r>
            <a:r>
              <a:rPr lang="es-ES" sz="3600" i="1" dirty="0" smtClean="0">
                <a:solidFill>
                  <a:schemeClr val="tx1">
                    <a:lumMod val="50000"/>
                    <a:lumOff val="50000"/>
                  </a:schemeClr>
                </a:solidFill>
              </a:rPr>
              <a:t> </a:t>
            </a:r>
            <a:r>
              <a:rPr lang="es-ES" sz="3600" i="1" dirty="0" err="1" smtClean="0">
                <a:solidFill>
                  <a:schemeClr val="tx1">
                    <a:lumMod val="50000"/>
                    <a:lumOff val="50000"/>
                  </a:schemeClr>
                </a:solidFill>
              </a:rPr>
              <a:t>August</a:t>
            </a:r>
            <a:r>
              <a:rPr lang="es-ES" sz="3600" i="1" dirty="0" smtClean="0">
                <a:solidFill>
                  <a:schemeClr val="tx1">
                    <a:lumMod val="50000"/>
                    <a:lumOff val="50000"/>
                  </a:schemeClr>
                </a:solidFill>
              </a:rPr>
              <a:t> 2011 </a:t>
            </a:r>
            <a:r>
              <a:rPr lang="es-ES" sz="3600" i="1" dirty="0" err="1" smtClean="0">
                <a:solidFill>
                  <a:schemeClr val="tx1">
                    <a:lumMod val="50000"/>
                    <a:lumOff val="50000"/>
                  </a:schemeClr>
                </a:solidFill>
              </a:rPr>
              <a:t>to</a:t>
            </a:r>
            <a:r>
              <a:rPr lang="es-ES" sz="3600" i="1" dirty="0" smtClean="0">
                <a:solidFill>
                  <a:schemeClr val="tx1">
                    <a:lumMod val="50000"/>
                    <a:lumOff val="50000"/>
                  </a:schemeClr>
                </a:solidFill>
              </a:rPr>
              <a:t> </a:t>
            </a:r>
            <a:r>
              <a:rPr lang="es-ES" sz="3600" i="1" dirty="0" err="1" smtClean="0">
                <a:solidFill>
                  <a:schemeClr val="tx1">
                    <a:lumMod val="50000"/>
                    <a:lumOff val="50000"/>
                  </a:schemeClr>
                </a:solidFill>
              </a:rPr>
              <a:t>April</a:t>
            </a:r>
            <a:r>
              <a:rPr lang="es-ES" sz="3600" i="1" dirty="0" smtClean="0">
                <a:solidFill>
                  <a:schemeClr val="tx1">
                    <a:lumMod val="50000"/>
                    <a:lumOff val="50000"/>
                  </a:schemeClr>
                </a:solidFill>
              </a:rPr>
              <a:t> 2012</a:t>
            </a:r>
            <a:endParaRPr lang="es-ES" sz="3600" i="1" dirty="0">
              <a:solidFill>
                <a:schemeClr val="tx1">
                  <a:lumMod val="50000"/>
                  <a:lumOff val="50000"/>
                </a:schemeClr>
              </a:solidFill>
            </a:endParaRPr>
          </a:p>
        </p:txBody>
      </p:sp>
      <p:sp>
        <p:nvSpPr>
          <p:cNvPr id="13" name="12 CuadroTexto"/>
          <p:cNvSpPr txBox="1"/>
          <p:nvPr/>
        </p:nvSpPr>
        <p:spPr>
          <a:xfrm>
            <a:off x="527498" y="5562650"/>
            <a:ext cx="4000528" cy="5078314"/>
          </a:xfrm>
          <a:prstGeom prst="rect">
            <a:avLst/>
          </a:prstGeom>
          <a:noFill/>
        </p:spPr>
        <p:txBody>
          <a:bodyPr wrap="square" rtlCol="0">
            <a:spAutoFit/>
          </a:bodyPr>
          <a:lstStyle/>
          <a:p>
            <a:r>
              <a:rPr lang="es-ES" sz="3600" b="1" dirty="0" err="1" smtClean="0">
                <a:solidFill>
                  <a:schemeClr val="bg1">
                    <a:lumMod val="50000"/>
                  </a:schemeClr>
                </a:solidFill>
              </a:rPr>
              <a:t>Launched</a:t>
            </a:r>
            <a:r>
              <a:rPr lang="es-ES" sz="3600" b="1" dirty="0" smtClean="0">
                <a:solidFill>
                  <a:schemeClr val="bg1">
                    <a:lumMod val="50000"/>
                  </a:schemeClr>
                </a:solidFill>
              </a:rPr>
              <a:t> in 2003</a:t>
            </a:r>
          </a:p>
          <a:p>
            <a:endParaRPr lang="es-ES" sz="3600" b="1" dirty="0" smtClean="0">
              <a:solidFill>
                <a:schemeClr val="bg1">
                  <a:lumMod val="50000"/>
                </a:schemeClr>
              </a:solidFill>
            </a:endParaRPr>
          </a:p>
          <a:p>
            <a:r>
              <a:rPr lang="es-ES" sz="3600" b="1" dirty="0" smtClean="0">
                <a:solidFill>
                  <a:schemeClr val="bg1">
                    <a:lumMod val="50000"/>
                  </a:schemeClr>
                </a:solidFill>
              </a:rPr>
              <a:t>High </a:t>
            </a:r>
            <a:r>
              <a:rPr lang="es-ES" sz="3600" b="1" dirty="0" err="1" smtClean="0">
                <a:solidFill>
                  <a:schemeClr val="bg1">
                    <a:lumMod val="50000"/>
                  </a:schemeClr>
                </a:solidFill>
              </a:rPr>
              <a:t>engagement</a:t>
            </a:r>
            <a:endParaRPr lang="es-ES" sz="3600" b="1" dirty="0" smtClean="0">
              <a:solidFill>
                <a:schemeClr val="bg1">
                  <a:lumMod val="50000"/>
                </a:schemeClr>
              </a:solidFill>
            </a:endParaRPr>
          </a:p>
          <a:p>
            <a:endParaRPr lang="es-ES" sz="3600" b="1" dirty="0" smtClean="0">
              <a:solidFill>
                <a:schemeClr val="bg1">
                  <a:lumMod val="50000"/>
                </a:schemeClr>
              </a:solidFill>
            </a:endParaRPr>
          </a:p>
          <a:p>
            <a:r>
              <a:rPr lang="es-ES" sz="3600" b="1" dirty="0" err="1" smtClean="0">
                <a:solidFill>
                  <a:schemeClr val="bg1">
                    <a:lumMod val="50000"/>
                  </a:schemeClr>
                </a:solidFill>
              </a:rPr>
              <a:t>Very</a:t>
            </a:r>
            <a:r>
              <a:rPr lang="es-ES" sz="3600" b="1" dirty="0" smtClean="0">
                <a:solidFill>
                  <a:schemeClr val="bg1">
                    <a:lumMod val="50000"/>
                  </a:schemeClr>
                </a:solidFill>
              </a:rPr>
              <a:t> </a:t>
            </a:r>
            <a:r>
              <a:rPr lang="es-ES" sz="3600" b="1" dirty="0" err="1" smtClean="0">
                <a:solidFill>
                  <a:schemeClr val="bg1">
                    <a:lumMod val="50000"/>
                  </a:schemeClr>
                </a:solidFill>
              </a:rPr>
              <a:t>high</a:t>
            </a:r>
            <a:r>
              <a:rPr lang="es-ES" sz="3600" b="1" dirty="0" smtClean="0">
                <a:solidFill>
                  <a:schemeClr val="bg1">
                    <a:lumMod val="50000"/>
                  </a:schemeClr>
                </a:solidFill>
              </a:rPr>
              <a:t> ARPU</a:t>
            </a:r>
          </a:p>
          <a:p>
            <a:endParaRPr lang="es-ES" sz="3600" b="1" dirty="0">
              <a:solidFill>
                <a:schemeClr val="bg1">
                  <a:lumMod val="50000"/>
                </a:schemeClr>
              </a:solidFill>
            </a:endParaRPr>
          </a:p>
          <a:p>
            <a:r>
              <a:rPr lang="es-ES" sz="3600" b="1" dirty="0" err="1" smtClean="0">
                <a:solidFill>
                  <a:schemeClr val="bg1">
                    <a:lumMod val="50000"/>
                  </a:schemeClr>
                </a:solidFill>
              </a:rPr>
              <a:t>Easily</a:t>
            </a:r>
            <a:r>
              <a:rPr lang="es-ES" sz="3600" b="1" dirty="0" smtClean="0">
                <a:solidFill>
                  <a:schemeClr val="bg1">
                    <a:lumMod val="50000"/>
                  </a:schemeClr>
                </a:solidFill>
              </a:rPr>
              <a:t> </a:t>
            </a:r>
            <a:r>
              <a:rPr lang="es-ES" sz="3600" b="1" dirty="0" err="1" smtClean="0">
                <a:solidFill>
                  <a:schemeClr val="bg1">
                    <a:lumMod val="50000"/>
                  </a:schemeClr>
                </a:solidFill>
              </a:rPr>
              <a:t>customized</a:t>
            </a:r>
            <a:r>
              <a:rPr lang="es-ES" sz="3600" b="1" dirty="0" smtClean="0">
                <a:solidFill>
                  <a:schemeClr val="bg1">
                    <a:lumMod val="50000"/>
                  </a:schemeClr>
                </a:solidFill>
              </a:rPr>
              <a:t> </a:t>
            </a:r>
            <a:r>
              <a:rPr lang="es-ES" sz="3600" b="1" dirty="0" err="1" smtClean="0">
                <a:solidFill>
                  <a:schemeClr val="bg1">
                    <a:lumMod val="50000"/>
                  </a:schemeClr>
                </a:solidFill>
              </a:rPr>
              <a:t>to</a:t>
            </a:r>
            <a:r>
              <a:rPr lang="es-ES" sz="3600" b="1" dirty="0" smtClean="0">
                <a:solidFill>
                  <a:schemeClr val="bg1">
                    <a:lumMod val="50000"/>
                  </a:schemeClr>
                </a:solidFill>
              </a:rPr>
              <a:t> </a:t>
            </a:r>
            <a:r>
              <a:rPr lang="es-ES" sz="3600" b="1" dirty="0" err="1" smtClean="0">
                <a:solidFill>
                  <a:schemeClr val="bg1">
                    <a:lumMod val="50000"/>
                  </a:schemeClr>
                </a:solidFill>
              </a:rPr>
              <a:t>other</a:t>
            </a:r>
            <a:r>
              <a:rPr lang="es-ES" sz="3600" b="1" dirty="0" smtClean="0">
                <a:solidFill>
                  <a:schemeClr val="bg1">
                    <a:lumMod val="50000"/>
                  </a:schemeClr>
                </a:solidFill>
              </a:rPr>
              <a:t> leagues and </a:t>
            </a:r>
            <a:r>
              <a:rPr lang="es-ES" sz="3600" b="1" dirty="0" err="1" smtClean="0">
                <a:solidFill>
                  <a:schemeClr val="bg1">
                    <a:lumMod val="50000"/>
                  </a:schemeClr>
                </a:solidFill>
              </a:rPr>
              <a:t>championships</a:t>
            </a:r>
            <a:endParaRPr lang="es-ES" sz="3600" b="1" dirty="0">
              <a:solidFill>
                <a:schemeClr val="bg1">
                  <a:lumMod val="50000"/>
                </a:schemeClr>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2.2.- FANTASY MANAGER</a:t>
            </a:r>
          </a:p>
        </p:txBody>
      </p:sp>
      <p:sp>
        <p:nvSpPr>
          <p:cNvPr id="6" name="3 Título"/>
          <p:cNvSpPr txBox="1">
            <a:spLocks/>
          </p:cNvSpPr>
          <p:nvPr/>
        </p:nvSpPr>
        <p:spPr>
          <a:xfrm>
            <a:off x="5406184" y="2001010"/>
            <a:ext cx="7929618"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rPr>
              <a:t>THE GREATEST HIT</a:t>
            </a:r>
          </a:p>
        </p:txBody>
      </p:sp>
      <p:sp>
        <p:nvSpPr>
          <p:cNvPr id="13"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54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2. PRODUCTS</a:t>
            </a:r>
            <a:endParaRPr kumimoji="0" lang="es-ES" sz="54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sp>
        <p:nvSpPr>
          <p:cNvPr id="8" name="3 Título"/>
          <p:cNvSpPr txBox="1">
            <a:spLocks/>
          </p:cNvSpPr>
          <p:nvPr/>
        </p:nvSpPr>
        <p:spPr>
          <a:xfrm>
            <a:off x="977028" y="4572778"/>
            <a:ext cx="3786214" cy="857256"/>
          </a:xfrm>
          <a:prstGeom prst="rect">
            <a:avLst/>
          </a:prstGeom>
        </p:spPr>
        <p:txBody>
          <a:bodyPr vert="horz" lIns="217728" tIns="108864" rIns="217728" bIns="108864" rtlCol="0" anchor="ctr">
            <a:normAutofit lnSpcReduction="10000"/>
          </a:bodyPr>
          <a:lstStyle/>
          <a:p>
            <a:pPr marL="0" marR="0" lvl="0" indent="0" defTabSz="2177278" rtl="0" eaLnBrk="1" fontAlgn="auto" latinLnBrk="0" hangingPunct="1">
              <a:lnSpc>
                <a:spcPct val="100000"/>
              </a:lnSpc>
              <a:spcBef>
                <a:spcPct val="0"/>
              </a:spcBef>
              <a:spcAft>
                <a:spcPts val="0"/>
              </a:spcAft>
              <a:buClrTx/>
              <a:buSzTx/>
              <a:buFontTx/>
              <a:buNone/>
              <a:tabLst/>
              <a:defRPr/>
            </a:pPr>
            <a:r>
              <a:rPr lang="es-ES" sz="4400" b="1" spc="-150" dirty="0" smtClean="0">
                <a:solidFill>
                  <a:schemeClr val="accent3">
                    <a:lumMod val="75000"/>
                  </a:schemeClr>
                </a:solidFill>
                <a:latin typeface="Arial Narrow" pitchFamily="34" charset="0"/>
                <a:ea typeface="+mj-ea"/>
                <a:cs typeface="+mj-cs"/>
              </a:rPr>
              <a:t>Key </a:t>
            </a:r>
            <a:r>
              <a:rPr lang="es-ES" sz="4400" b="1" spc="-150" dirty="0" err="1" smtClean="0">
                <a:solidFill>
                  <a:schemeClr val="accent3">
                    <a:lumMod val="75000"/>
                  </a:schemeClr>
                </a:solidFill>
                <a:latin typeface="Arial Narrow" pitchFamily="34" charset="0"/>
                <a:ea typeface="+mj-ea"/>
                <a:cs typeface="+mj-cs"/>
              </a:rPr>
              <a:t>Messages</a:t>
            </a:r>
            <a:endParaRPr kumimoji="0" lang="es-ES" sz="4400" b="1" i="0" u="none" strike="noStrike" kern="1200" cap="none" spc="-150" normalizeH="0" baseline="0" noProof="0" dirty="0" smtClean="0">
              <a:ln>
                <a:noFill/>
              </a:ln>
              <a:solidFill>
                <a:schemeClr val="accent3">
                  <a:lumMod val="75000"/>
                </a:schemeClr>
              </a:solidFill>
              <a:uLnTx/>
              <a:uFillTx/>
              <a:latin typeface="Arial Narrow" pitchFamily="34" charset="0"/>
              <a:ea typeface="+mj-ea"/>
              <a:cs typeface="+mj-cs"/>
            </a:endParaRPr>
          </a:p>
        </p:txBody>
      </p:sp>
      <p:sp>
        <p:nvSpPr>
          <p:cNvPr id="9" name="8 CuadroTexto"/>
          <p:cNvSpPr txBox="1"/>
          <p:nvPr/>
        </p:nvSpPr>
        <p:spPr>
          <a:xfrm>
            <a:off x="1119904" y="5274618"/>
            <a:ext cx="4000528" cy="6294031"/>
          </a:xfrm>
          <a:prstGeom prst="rect">
            <a:avLst/>
          </a:prstGeom>
          <a:noFill/>
        </p:spPr>
        <p:txBody>
          <a:bodyPr wrap="square" rtlCol="0">
            <a:spAutoFit/>
          </a:bodyPr>
          <a:lstStyle/>
          <a:p>
            <a:endParaRPr lang="es-ES" sz="3600" b="1" dirty="0" smtClean="0">
              <a:solidFill>
                <a:schemeClr val="tx1">
                  <a:lumMod val="65000"/>
                  <a:lumOff val="35000"/>
                </a:schemeClr>
              </a:solidFill>
            </a:endParaRPr>
          </a:p>
          <a:p>
            <a:r>
              <a:rPr lang="es-ES" sz="3600" b="1" dirty="0" smtClean="0">
                <a:solidFill>
                  <a:schemeClr val="bg1">
                    <a:lumMod val="50000"/>
                  </a:schemeClr>
                </a:solidFill>
              </a:rPr>
              <a:t>The </a:t>
            </a:r>
            <a:r>
              <a:rPr lang="es-ES" sz="3600" b="1" dirty="0" err="1" smtClean="0">
                <a:solidFill>
                  <a:schemeClr val="bg1">
                    <a:lumMod val="50000"/>
                  </a:schemeClr>
                </a:solidFill>
              </a:rPr>
              <a:t>Best</a:t>
            </a:r>
            <a:r>
              <a:rPr lang="es-ES" sz="3600" b="1" dirty="0" smtClean="0">
                <a:solidFill>
                  <a:schemeClr val="bg1">
                    <a:lumMod val="50000"/>
                  </a:schemeClr>
                </a:solidFill>
              </a:rPr>
              <a:t> </a:t>
            </a:r>
            <a:r>
              <a:rPr lang="es-ES" sz="3600" b="1" dirty="0" err="1" smtClean="0">
                <a:solidFill>
                  <a:schemeClr val="bg1">
                    <a:lumMod val="50000"/>
                  </a:schemeClr>
                </a:solidFill>
              </a:rPr>
              <a:t>Fantasy</a:t>
            </a:r>
            <a:r>
              <a:rPr lang="es-ES" sz="3600" b="1" dirty="0" smtClean="0">
                <a:solidFill>
                  <a:schemeClr val="bg1">
                    <a:lumMod val="50000"/>
                  </a:schemeClr>
                </a:solidFill>
              </a:rPr>
              <a:t> </a:t>
            </a:r>
            <a:r>
              <a:rPr lang="es-ES" sz="3600" b="1" dirty="0" err="1" smtClean="0">
                <a:solidFill>
                  <a:schemeClr val="bg1">
                    <a:lumMod val="50000"/>
                  </a:schemeClr>
                </a:solidFill>
              </a:rPr>
              <a:t>Games</a:t>
            </a:r>
            <a:r>
              <a:rPr lang="es-ES" sz="3600" b="1" dirty="0" smtClean="0">
                <a:solidFill>
                  <a:schemeClr val="bg1">
                    <a:lumMod val="50000"/>
                  </a:schemeClr>
                </a:solidFill>
              </a:rPr>
              <a:t> and the </a:t>
            </a:r>
            <a:r>
              <a:rPr lang="es-ES" sz="3600" b="1" dirty="0" err="1" smtClean="0">
                <a:solidFill>
                  <a:schemeClr val="bg1">
                    <a:lumMod val="50000"/>
                  </a:schemeClr>
                </a:solidFill>
              </a:rPr>
              <a:t>Best</a:t>
            </a:r>
            <a:r>
              <a:rPr lang="es-ES" sz="3600" b="1" dirty="0" smtClean="0">
                <a:solidFill>
                  <a:schemeClr val="bg1">
                    <a:lumMod val="50000"/>
                  </a:schemeClr>
                </a:solidFill>
              </a:rPr>
              <a:t>  Manager </a:t>
            </a:r>
            <a:r>
              <a:rPr lang="es-ES" sz="3600" b="1" dirty="0" err="1" smtClean="0">
                <a:solidFill>
                  <a:schemeClr val="bg1">
                    <a:lumMod val="50000"/>
                  </a:schemeClr>
                </a:solidFill>
              </a:rPr>
              <a:t>Games</a:t>
            </a:r>
            <a:endParaRPr lang="es-ES" sz="3600" b="1" dirty="0" smtClean="0">
              <a:solidFill>
                <a:schemeClr val="bg1">
                  <a:lumMod val="50000"/>
                </a:schemeClr>
              </a:solidFill>
            </a:endParaRPr>
          </a:p>
          <a:p>
            <a:endParaRPr lang="es-ES" sz="3600" b="1" dirty="0" smtClean="0">
              <a:solidFill>
                <a:schemeClr val="bg1">
                  <a:lumMod val="50000"/>
                </a:schemeClr>
              </a:solidFill>
            </a:endParaRPr>
          </a:p>
          <a:p>
            <a:r>
              <a:rPr lang="es-ES" sz="3600" b="1" dirty="0" smtClean="0">
                <a:solidFill>
                  <a:schemeClr val="bg1">
                    <a:lumMod val="50000"/>
                  </a:schemeClr>
                </a:solidFill>
              </a:rPr>
              <a:t>Top15 </a:t>
            </a:r>
            <a:r>
              <a:rPr lang="es-ES" sz="3600" b="1" dirty="0" err="1" smtClean="0">
                <a:solidFill>
                  <a:schemeClr val="bg1">
                    <a:lumMod val="50000"/>
                  </a:schemeClr>
                </a:solidFill>
              </a:rPr>
              <a:t>Teams</a:t>
            </a:r>
            <a:endParaRPr lang="es-ES" sz="3600" b="1" dirty="0" smtClean="0">
              <a:solidFill>
                <a:schemeClr val="bg1">
                  <a:lumMod val="50000"/>
                </a:schemeClr>
              </a:solidFill>
            </a:endParaRPr>
          </a:p>
          <a:p>
            <a:endParaRPr lang="es-ES" sz="3600" b="1" dirty="0" smtClean="0">
              <a:solidFill>
                <a:schemeClr val="bg1">
                  <a:lumMod val="50000"/>
                </a:schemeClr>
              </a:solidFill>
            </a:endParaRPr>
          </a:p>
          <a:p>
            <a:r>
              <a:rPr lang="es-ES" sz="3600" b="1" dirty="0" err="1" smtClean="0">
                <a:solidFill>
                  <a:schemeClr val="bg1">
                    <a:lumMod val="50000"/>
                  </a:schemeClr>
                </a:solidFill>
              </a:rPr>
              <a:t>Your</a:t>
            </a:r>
            <a:r>
              <a:rPr lang="es-ES" sz="3600" b="1" dirty="0" smtClean="0">
                <a:solidFill>
                  <a:schemeClr val="bg1">
                    <a:lumMod val="50000"/>
                  </a:schemeClr>
                </a:solidFill>
              </a:rPr>
              <a:t> </a:t>
            </a:r>
            <a:r>
              <a:rPr lang="es-ES" sz="3600" b="1" dirty="0" err="1" smtClean="0">
                <a:solidFill>
                  <a:schemeClr val="bg1">
                    <a:lumMod val="50000"/>
                  </a:schemeClr>
                </a:solidFill>
              </a:rPr>
              <a:t>favourite</a:t>
            </a:r>
            <a:r>
              <a:rPr lang="es-ES" sz="3600" b="1" dirty="0" smtClean="0">
                <a:solidFill>
                  <a:schemeClr val="bg1">
                    <a:lumMod val="50000"/>
                  </a:schemeClr>
                </a:solidFill>
              </a:rPr>
              <a:t> Player in </a:t>
            </a:r>
            <a:r>
              <a:rPr lang="es-ES" sz="3600" b="1" dirty="0" err="1" smtClean="0">
                <a:solidFill>
                  <a:schemeClr val="bg1">
                    <a:lumMod val="50000"/>
                  </a:schemeClr>
                </a:solidFill>
              </a:rPr>
              <a:t>your</a:t>
            </a:r>
            <a:r>
              <a:rPr lang="es-ES" sz="3600" b="1" dirty="0" smtClean="0">
                <a:solidFill>
                  <a:schemeClr val="bg1">
                    <a:lumMod val="50000"/>
                  </a:schemeClr>
                </a:solidFill>
              </a:rPr>
              <a:t> </a:t>
            </a:r>
            <a:r>
              <a:rPr lang="es-ES" sz="3600" b="1" dirty="0" err="1" smtClean="0">
                <a:solidFill>
                  <a:schemeClr val="bg1">
                    <a:lumMod val="50000"/>
                  </a:schemeClr>
                </a:solidFill>
              </a:rPr>
              <a:t>favourite</a:t>
            </a:r>
            <a:r>
              <a:rPr lang="es-ES" sz="3600" b="1" dirty="0" smtClean="0">
                <a:solidFill>
                  <a:schemeClr val="bg1">
                    <a:lumMod val="50000"/>
                  </a:schemeClr>
                </a:solidFill>
              </a:rPr>
              <a:t> </a:t>
            </a:r>
            <a:r>
              <a:rPr lang="es-ES" sz="3600" b="1" dirty="0" err="1" smtClean="0">
                <a:solidFill>
                  <a:schemeClr val="bg1">
                    <a:lumMod val="50000"/>
                  </a:schemeClr>
                </a:solidFill>
              </a:rPr>
              <a:t>Team</a:t>
            </a:r>
            <a:endParaRPr lang="es-ES" sz="3600" b="1" dirty="0" smtClean="0">
              <a:solidFill>
                <a:schemeClr val="bg1">
                  <a:lumMod val="50000"/>
                </a:schemeClr>
              </a:solidFill>
            </a:endParaRPr>
          </a:p>
          <a:p>
            <a:endParaRPr lang="es-ES" b="1" dirty="0">
              <a:latin typeface="Arial Narrow" pitchFamily="34" charset="0"/>
            </a:endParaRPr>
          </a:p>
        </p:txBody>
      </p:sp>
      <p:pic>
        <p:nvPicPr>
          <p:cNvPr id="11" name="10 Imagen" descr="dispositivos.png"/>
          <p:cNvPicPr>
            <a:picLocks noChangeAspect="1"/>
          </p:cNvPicPr>
          <p:nvPr/>
        </p:nvPicPr>
        <p:blipFill>
          <a:blip r:embed="rId3" cstate="print"/>
          <a:stretch>
            <a:fillRect/>
          </a:stretch>
        </p:blipFill>
        <p:spPr>
          <a:xfrm>
            <a:off x="5048995" y="5851252"/>
            <a:ext cx="10168135" cy="5681593"/>
          </a:xfrm>
          <a:prstGeom prst="rect">
            <a:avLst/>
          </a:prstGeom>
        </p:spPr>
      </p:pic>
      <p:sp>
        <p:nvSpPr>
          <p:cNvPr id="12" name="11 CuadroTexto"/>
          <p:cNvSpPr txBox="1"/>
          <p:nvPr/>
        </p:nvSpPr>
        <p:spPr>
          <a:xfrm>
            <a:off x="5620498" y="3786961"/>
            <a:ext cx="17788062" cy="2108269"/>
          </a:xfrm>
          <a:prstGeom prst="rect">
            <a:avLst/>
          </a:prstGeom>
          <a:noFill/>
        </p:spPr>
        <p:txBody>
          <a:bodyPr wrap="square" rtlCol="0">
            <a:spAutoFit/>
          </a:bodyPr>
          <a:lstStyle/>
          <a:p>
            <a:pPr algn="ctr"/>
            <a:r>
              <a:rPr lang="es-ES_tradnl" sz="4400" dirty="0" smtClean="0">
                <a:solidFill>
                  <a:srgbClr val="262626"/>
                </a:solidFill>
                <a:latin typeface="Calibri" pitchFamily="34" charset="0"/>
              </a:rPr>
              <a:t>On </a:t>
            </a:r>
            <a:r>
              <a:rPr lang="es-ES_tradnl" sz="4400" dirty="0" err="1" smtClean="0">
                <a:solidFill>
                  <a:srgbClr val="262626"/>
                </a:solidFill>
                <a:latin typeface="Calibri" pitchFamily="34" charset="0"/>
              </a:rPr>
              <a:t>Fantasy</a:t>
            </a:r>
            <a:r>
              <a:rPr lang="es-ES_tradnl" sz="4400" dirty="0" smtClean="0">
                <a:solidFill>
                  <a:srgbClr val="262626"/>
                </a:solidFill>
                <a:latin typeface="Calibri" pitchFamily="34" charset="0"/>
              </a:rPr>
              <a:t> Manager </a:t>
            </a:r>
            <a:r>
              <a:rPr lang="es-ES_tradnl" sz="4400" dirty="0" err="1" smtClean="0">
                <a:solidFill>
                  <a:srgbClr val="262626"/>
                </a:solidFill>
                <a:latin typeface="Calibri" pitchFamily="34" charset="0"/>
              </a:rPr>
              <a:t>game</a:t>
            </a:r>
            <a:r>
              <a:rPr lang="es-ES_tradnl" sz="4400" dirty="0" smtClean="0">
                <a:solidFill>
                  <a:srgbClr val="262626"/>
                </a:solidFill>
                <a:latin typeface="Calibri" pitchFamily="34" charset="0"/>
              </a:rPr>
              <a:t>, </a:t>
            </a:r>
            <a:r>
              <a:rPr lang="es-ES_tradnl" sz="4400" dirty="0" err="1" smtClean="0">
                <a:solidFill>
                  <a:srgbClr val="262626"/>
                </a:solidFill>
                <a:latin typeface="Calibri" pitchFamily="34" charset="0"/>
              </a:rPr>
              <a:t>users</a:t>
            </a:r>
            <a:r>
              <a:rPr lang="es-ES_tradnl" sz="4400" dirty="0" smtClean="0">
                <a:solidFill>
                  <a:srgbClr val="262626"/>
                </a:solidFill>
                <a:latin typeface="Calibri" pitchFamily="34" charset="0"/>
              </a:rPr>
              <a:t> can </a:t>
            </a:r>
            <a:r>
              <a:rPr lang="es-ES_tradnl" sz="4400" b="1" dirty="0" err="1" smtClean="0">
                <a:solidFill>
                  <a:srgbClr val="262626"/>
                </a:solidFill>
                <a:latin typeface="Calibri" pitchFamily="34" charset="0"/>
              </a:rPr>
              <a:t>manage</a:t>
            </a:r>
            <a:r>
              <a:rPr lang="es-ES_tradnl" sz="4400" b="1" dirty="0" smtClean="0">
                <a:solidFill>
                  <a:srgbClr val="262626"/>
                </a:solidFill>
                <a:latin typeface="Calibri" pitchFamily="34" charset="0"/>
              </a:rPr>
              <a:t> the </a:t>
            </a:r>
            <a:r>
              <a:rPr lang="es-ES_tradnl" sz="4400" b="1" dirty="0" err="1" smtClean="0">
                <a:solidFill>
                  <a:srgbClr val="262626"/>
                </a:solidFill>
                <a:latin typeface="Calibri" pitchFamily="34" charset="0"/>
              </a:rPr>
              <a:t>team</a:t>
            </a:r>
            <a:r>
              <a:rPr lang="es-ES_tradnl" sz="4400" b="1" dirty="0" smtClean="0">
                <a:solidFill>
                  <a:srgbClr val="262626"/>
                </a:solidFill>
                <a:latin typeface="Calibri" pitchFamily="34" charset="0"/>
              </a:rPr>
              <a:t> </a:t>
            </a:r>
            <a:r>
              <a:rPr lang="es-ES_tradnl" sz="4400" dirty="0" smtClean="0">
                <a:solidFill>
                  <a:srgbClr val="262626"/>
                </a:solidFill>
                <a:latin typeface="Calibri" pitchFamily="34" charset="0"/>
              </a:rPr>
              <a:t>of </a:t>
            </a:r>
            <a:r>
              <a:rPr lang="es-ES_tradnl" sz="4400" dirty="0" err="1" smtClean="0">
                <a:solidFill>
                  <a:srgbClr val="262626"/>
                </a:solidFill>
                <a:latin typeface="Calibri" pitchFamily="34" charset="0"/>
              </a:rPr>
              <a:t>their</a:t>
            </a:r>
            <a:r>
              <a:rPr lang="es-ES_tradnl" sz="4400" dirty="0" smtClean="0">
                <a:solidFill>
                  <a:srgbClr val="262626"/>
                </a:solidFill>
                <a:latin typeface="Calibri" pitchFamily="34" charset="0"/>
              </a:rPr>
              <a:t> </a:t>
            </a:r>
            <a:r>
              <a:rPr lang="es-ES_tradnl" sz="4400" dirty="0" err="1" smtClean="0">
                <a:solidFill>
                  <a:srgbClr val="262626"/>
                </a:solidFill>
                <a:latin typeface="Calibri" pitchFamily="34" charset="0"/>
              </a:rPr>
              <a:t>dreams</a:t>
            </a:r>
            <a:r>
              <a:rPr lang="es-ES_tradnl" sz="4400" dirty="0" smtClean="0">
                <a:solidFill>
                  <a:srgbClr val="262626"/>
                </a:solidFill>
                <a:latin typeface="Calibri" pitchFamily="34" charset="0"/>
              </a:rPr>
              <a:t> </a:t>
            </a:r>
            <a:r>
              <a:rPr lang="es-ES_tradnl" sz="4400" dirty="0" err="1" smtClean="0">
                <a:solidFill>
                  <a:srgbClr val="262626"/>
                </a:solidFill>
                <a:latin typeface="Calibri" pitchFamily="34" charset="0"/>
              </a:rPr>
              <a:t>from</a:t>
            </a:r>
            <a:r>
              <a:rPr lang="es-ES_tradnl" sz="4400" dirty="0" smtClean="0">
                <a:solidFill>
                  <a:srgbClr val="262626"/>
                </a:solidFill>
                <a:latin typeface="Calibri" pitchFamily="34" charset="0"/>
              </a:rPr>
              <a:t> </a:t>
            </a:r>
            <a:r>
              <a:rPr lang="es-ES_tradnl" sz="4400" b="1" dirty="0" err="1" smtClean="0">
                <a:solidFill>
                  <a:srgbClr val="262626"/>
                </a:solidFill>
                <a:latin typeface="Calibri" pitchFamily="34" charset="0"/>
              </a:rPr>
              <a:t>several</a:t>
            </a:r>
            <a:r>
              <a:rPr lang="es-ES_tradnl" sz="4400" b="1" dirty="0" smtClean="0">
                <a:solidFill>
                  <a:srgbClr val="262626"/>
                </a:solidFill>
                <a:latin typeface="Calibri" pitchFamily="34" charset="0"/>
              </a:rPr>
              <a:t> </a:t>
            </a:r>
            <a:r>
              <a:rPr lang="es-ES_tradnl" sz="4400" b="1" dirty="0" err="1" smtClean="0">
                <a:solidFill>
                  <a:srgbClr val="262626"/>
                </a:solidFill>
                <a:latin typeface="Calibri" pitchFamily="34" charset="0"/>
              </a:rPr>
              <a:t>points</a:t>
            </a:r>
            <a:r>
              <a:rPr lang="es-ES_tradnl" sz="4400" b="1" dirty="0" smtClean="0">
                <a:solidFill>
                  <a:srgbClr val="262626"/>
                </a:solidFill>
                <a:latin typeface="Calibri" pitchFamily="34" charset="0"/>
              </a:rPr>
              <a:t> of </a:t>
            </a:r>
            <a:r>
              <a:rPr lang="es-ES_tradnl" sz="4400" b="1" dirty="0" err="1" smtClean="0">
                <a:solidFill>
                  <a:srgbClr val="262626"/>
                </a:solidFill>
                <a:latin typeface="Calibri" pitchFamily="34" charset="0"/>
              </a:rPr>
              <a:t>view</a:t>
            </a:r>
            <a:r>
              <a:rPr lang="es-ES_tradnl" sz="4400" dirty="0" smtClean="0">
                <a:solidFill>
                  <a:srgbClr val="262626"/>
                </a:solidFill>
                <a:latin typeface="Calibri" pitchFamily="34" charset="0"/>
              </a:rPr>
              <a:t>: sport, </a:t>
            </a:r>
            <a:r>
              <a:rPr lang="es-ES_tradnl" sz="4400" dirty="0" err="1" smtClean="0">
                <a:solidFill>
                  <a:srgbClr val="262626"/>
                </a:solidFill>
                <a:latin typeface="Calibri" pitchFamily="34" charset="0"/>
              </a:rPr>
              <a:t>financial</a:t>
            </a:r>
            <a:r>
              <a:rPr lang="es-ES_tradnl" sz="4400" dirty="0" smtClean="0">
                <a:solidFill>
                  <a:srgbClr val="262626"/>
                </a:solidFill>
                <a:latin typeface="Calibri" pitchFamily="34" charset="0"/>
              </a:rPr>
              <a:t>, marketing, </a:t>
            </a:r>
            <a:r>
              <a:rPr lang="es-ES_tradnl" sz="4400" dirty="0" err="1" smtClean="0">
                <a:solidFill>
                  <a:srgbClr val="262626"/>
                </a:solidFill>
                <a:latin typeface="Calibri" pitchFamily="34" charset="0"/>
              </a:rPr>
              <a:t>facilities</a:t>
            </a:r>
            <a:r>
              <a:rPr lang="es-ES_tradnl" sz="4400" dirty="0" smtClean="0">
                <a:solidFill>
                  <a:srgbClr val="262626"/>
                </a:solidFill>
                <a:latin typeface="Calibri" pitchFamily="34" charset="0"/>
              </a:rPr>
              <a:t>… </a:t>
            </a:r>
            <a:endParaRPr lang="es-ES_tradnl" sz="4400" b="1" dirty="0" smtClean="0">
              <a:solidFill>
                <a:srgbClr val="262626"/>
              </a:solidFill>
              <a:latin typeface="Calibri" pitchFamily="34" charset="0"/>
            </a:endParaRPr>
          </a:p>
          <a:p>
            <a:pPr algn="ctr"/>
            <a:endParaRPr lang="es-ES" dirty="0"/>
          </a:p>
        </p:txBody>
      </p:sp>
      <p:sp>
        <p:nvSpPr>
          <p:cNvPr id="15" name="3 Título"/>
          <p:cNvSpPr txBox="1">
            <a:spLocks/>
          </p:cNvSpPr>
          <p:nvPr/>
        </p:nvSpPr>
        <p:spPr>
          <a:xfrm>
            <a:off x="15001106" y="4842570"/>
            <a:ext cx="9384482" cy="6851208"/>
          </a:xfrm>
          <a:prstGeom prst="rect">
            <a:avLst/>
          </a:prstGeom>
        </p:spPr>
        <p:txBody>
          <a:bodyPr vert="horz" lIns="217728" tIns="108864" rIns="217728" bIns="108864" rtlCol="0" anchor="ctr">
            <a:normAutofit/>
          </a:bodyPr>
          <a:lstStyle/>
          <a:p>
            <a:r>
              <a:rPr lang="en-US" sz="5400" b="1" dirty="0" smtClean="0">
                <a:solidFill>
                  <a:srgbClr val="00B050"/>
                </a:solidFill>
                <a:latin typeface="Arial Narrow" pitchFamily="34" charset="0"/>
              </a:rPr>
              <a:t>TOTAL DOWNLOADS </a:t>
            </a:r>
            <a:r>
              <a:rPr lang="en-US" sz="5400" dirty="0" smtClean="0">
                <a:latin typeface="Arial Narrow" pitchFamily="34" charset="0"/>
              </a:rPr>
              <a:t>5.6M</a:t>
            </a:r>
            <a:endParaRPr lang="es-ES" sz="5400" dirty="0" smtClean="0">
              <a:latin typeface="Arial Narrow" pitchFamily="34" charset="0"/>
            </a:endParaRPr>
          </a:p>
          <a:p>
            <a:r>
              <a:rPr lang="es-ES" sz="5400" b="1" dirty="0" smtClean="0">
                <a:solidFill>
                  <a:srgbClr val="00B050"/>
                </a:solidFill>
                <a:latin typeface="Arial Narrow" pitchFamily="34" charset="0"/>
              </a:rPr>
              <a:t>MAU</a:t>
            </a:r>
            <a:r>
              <a:rPr lang="es-ES" sz="5400" dirty="0" smtClean="0">
                <a:latin typeface="Arial Narrow" pitchFamily="34" charset="0"/>
              </a:rPr>
              <a:t> 1M</a:t>
            </a:r>
          </a:p>
          <a:p>
            <a:r>
              <a:rPr lang="es-ES" sz="5400" b="1" dirty="0" smtClean="0">
                <a:solidFill>
                  <a:srgbClr val="00B050"/>
                </a:solidFill>
                <a:latin typeface="Arial Narrow" pitchFamily="34" charset="0"/>
              </a:rPr>
              <a:t>DAU</a:t>
            </a:r>
            <a:r>
              <a:rPr lang="es-ES" sz="5400" dirty="0" smtClean="0">
                <a:latin typeface="Arial Narrow" pitchFamily="34" charset="0"/>
              </a:rPr>
              <a:t> 130K</a:t>
            </a:r>
          </a:p>
          <a:p>
            <a:r>
              <a:rPr lang="es-ES_tradnl" sz="5400" b="1" dirty="0" smtClean="0">
                <a:solidFill>
                  <a:srgbClr val="00B050"/>
                </a:solidFill>
                <a:latin typeface="Arial Narrow" pitchFamily="34" charset="0"/>
              </a:rPr>
              <a:t>TOTAL REVENUE</a:t>
            </a:r>
            <a:r>
              <a:rPr lang="es-ES_tradnl" sz="5400" dirty="0" smtClean="0">
                <a:latin typeface="Arial Narrow" pitchFamily="34" charset="0"/>
              </a:rPr>
              <a:t> € 2M</a:t>
            </a:r>
          </a:p>
          <a:p>
            <a:r>
              <a:rPr lang="es-ES_tradnl" sz="5400" b="1" dirty="0" smtClean="0">
                <a:solidFill>
                  <a:srgbClr val="00B050"/>
                </a:solidFill>
                <a:latin typeface="Arial Narrow" pitchFamily="34" charset="0"/>
              </a:rPr>
              <a:t>PLATFORMS</a:t>
            </a:r>
            <a:r>
              <a:rPr lang="es-ES_tradnl" sz="5400" dirty="0" smtClean="0">
                <a:latin typeface="Arial Narrow" pitchFamily="34" charset="0"/>
              </a:rPr>
              <a:t> FACEBOOK, </a:t>
            </a:r>
            <a:r>
              <a:rPr lang="es-ES_tradnl" sz="5400" dirty="0" err="1" smtClean="0">
                <a:latin typeface="Arial Narrow" pitchFamily="34" charset="0"/>
              </a:rPr>
              <a:t>iOS</a:t>
            </a:r>
            <a:r>
              <a:rPr lang="es-ES_tradnl" sz="5400" dirty="0" smtClean="0">
                <a:latin typeface="Arial Narrow" pitchFamily="34" charset="0"/>
              </a:rPr>
              <a:t>, ANDROID</a:t>
            </a:r>
          </a:p>
        </p:txBody>
      </p:sp>
      <p:sp>
        <p:nvSpPr>
          <p:cNvPr id="18" name="17 CuadroTexto"/>
          <p:cNvSpPr txBox="1"/>
          <p:nvPr/>
        </p:nvSpPr>
        <p:spPr>
          <a:xfrm>
            <a:off x="5928098" y="12691442"/>
            <a:ext cx="5996885" cy="754053"/>
          </a:xfrm>
          <a:prstGeom prst="rect">
            <a:avLst/>
          </a:prstGeom>
          <a:noFill/>
        </p:spPr>
        <p:txBody>
          <a:bodyPr wrap="none" rtlCol="0">
            <a:spAutoFit/>
          </a:bodyPr>
          <a:lstStyle/>
          <a:p>
            <a:r>
              <a:rPr lang="es-ES" i="1" dirty="0" smtClean="0">
                <a:solidFill>
                  <a:schemeClr val="tx1">
                    <a:lumMod val="50000"/>
                    <a:lumOff val="50000"/>
                  </a:schemeClr>
                </a:solidFill>
              </a:rPr>
              <a:t>* Data </a:t>
            </a:r>
            <a:r>
              <a:rPr lang="es-ES" i="1" dirty="0" err="1" smtClean="0">
                <a:solidFill>
                  <a:schemeClr val="tx1">
                    <a:lumMod val="50000"/>
                    <a:lumOff val="50000"/>
                  </a:schemeClr>
                </a:solidFill>
              </a:rPr>
              <a:t>got</a:t>
            </a:r>
            <a:r>
              <a:rPr lang="es-ES" i="1" dirty="0" smtClean="0">
                <a:solidFill>
                  <a:schemeClr val="tx1">
                    <a:lumMod val="50000"/>
                    <a:lumOff val="50000"/>
                  </a:schemeClr>
                </a:solidFill>
              </a:rPr>
              <a:t> 1st, </a:t>
            </a:r>
            <a:r>
              <a:rPr lang="es-ES" i="1" dirty="0" err="1" smtClean="0">
                <a:solidFill>
                  <a:schemeClr val="tx1">
                    <a:lumMod val="50000"/>
                    <a:lumOff val="50000"/>
                  </a:schemeClr>
                </a:solidFill>
              </a:rPr>
              <a:t>May</a:t>
            </a:r>
            <a:r>
              <a:rPr lang="es-ES" i="1" dirty="0" smtClean="0">
                <a:solidFill>
                  <a:schemeClr val="tx1">
                    <a:lumMod val="50000"/>
                    <a:lumOff val="50000"/>
                  </a:schemeClr>
                </a:solidFill>
              </a:rPr>
              <a:t> 2012</a:t>
            </a:r>
            <a:endParaRPr lang="es-ES" i="1" dirty="0">
              <a:solidFill>
                <a:schemeClr val="tx1">
                  <a:lumMod val="50000"/>
                  <a:lumOff val="50000"/>
                </a:schemeClr>
              </a:solidFill>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2.2.- FANTASY MANAGER</a:t>
            </a:r>
          </a:p>
        </p:txBody>
      </p:sp>
      <p:sp>
        <p:nvSpPr>
          <p:cNvPr id="6" name="3 Título"/>
          <p:cNvSpPr txBox="1">
            <a:spLocks/>
          </p:cNvSpPr>
          <p:nvPr/>
        </p:nvSpPr>
        <p:spPr>
          <a:xfrm>
            <a:off x="5406184" y="2001010"/>
            <a:ext cx="7929618"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rPr>
              <a:t>THE GREATEST HIT</a:t>
            </a:r>
          </a:p>
        </p:txBody>
      </p:sp>
      <p:sp>
        <p:nvSpPr>
          <p:cNvPr id="13"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54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2. PRODUCTS</a:t>
            </a:r>
            <a:endParaRPr kumimoji="0" lang="es-ES" sz="54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pic>
        <p:nvPicPr>
          <p:cNvPr id="16" name="15 Imagen" descr="clicktoplay.png"/>
          <p:cNvPicPr>
            <a:picLocks noChangeAspect="1"/>
          </p:cNvPicPr>
          <p:nvPr/>
        </p:nvPicPr>
        <p:blipFill>
          <a:blip r:embed="rId4" cstate="print"/>
          <a:stretch>
            <a:fillRect/>
          </a:stretch>
        </p:blipFill>
        <p:spPr>
          <a:xfrm>
            <a:off x="5406184" y="11287950"/>
            <a:ext cx="3049216" cy="1911449"/>
          </a:xfrm>
          <a:prstGeom prst="rect">
            <a:avLst/>
          </a:prstGeom>
        </p:spPr>
      </p:pic>
      <p:pic>
        <p:nvPicPr>
          <p:cNvPr id="7" name="Fantasy manager English264_01.wmv">
            <a:hlinkClick r:id="" action="ppaction://media"/>
          </p:cNvPr>
          <p:cNvPicPr>
            <a:picLocks noRot="1" noChangeAspect="1"/>
          </p:cNvPicPr>
          <p:nvPr>
            <a:videoFile r:link="rId1"/>
            <p:extLst>
              <p:ext uri="{DAA4B4D4-6D71-4841-9C94-3DE7FCFB9230}">
                <p14:media xmlns:p14="http://schemas.microsoft.com/office/powerpoint/2010/main" xmlns="" r:link="rId5"/>
              </p:ext>
            </p:extLst>
          </p:nvPr>
        </p:nvPicPr>
        <p:blipFill>
          <a:blip r:embed="rId6" cstate="print"/>
          <a:stretch>
            <a:fillRect/>
          </a:stretch>
        </p:blipFill>
        <p:spPr>
          <a:xfrm>
            <a:off x="8736410" y="3690442"/>
            <a:ext cx="14721636" cy="8280920"/>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2.2.1.- FANTASY MANAGER</a:t>
            </a:r>
          </a:p>
        </p:txBody>
      </p:sp>
      <p:sp>
        <p:nvSpPr>
          <p:cNvPr id="5" name="3 Título"/>
          <p:cNvSpPr txBox="1">
            <a:spLocks/>
          </p:cNvSpPr>
          <p:nvPr/>
        </p:nvSpPr>
        <p:spPr>
          <a:xfrm>
            <a:off x="5406184" y="2001010"/>
            <a:ext cx="7929618"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rPr>
              <a:t>TOP GROSSING</a:t>
            </a:r>
          </a:p>
        </p:txBody>
      </p:sp>
      <p:sp>
        <p:nvSpPr>
          <p:cNvPr id="6"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54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2. PRODUCTS</a:t>
            </a:r>
            <a:endParaRPr kumimoji="0" lang="es-ES" sz="54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sp>
        <p:nvSpPr>
          <p:cNvPr id="9" name="CuadroTexto 4"/>
          <p:cNvSpPr txBox="1">
            <a:spLocks noChangeArrowheads="1"/>
          </p:cNvSpPr>
          <p:nvPr/>
        </p:nvSpPr>
        <p:spPr bwMode="auto">
          <a:xfrm>
            <a:off x="13335802" y="4215588"/>
            <a:ext cx="10162248" cy="5909310"/>
          </a:xfrm>
          <a:prstGeom prst="rect">
            <a:avLst/>
          </a:prstGeom>
          <a:noFill/>
          <a:ln w="9525">
            <a:noFill/>
            <a:miter lim="800000"/>
            <a:headEnd/>
            <a:tailEnd/>
          </a:ln>
        </p:spPr>
        <p:txBody>
          <a:bodyPr wrap="square">
            <a:spAutoFit/>
          </a:bodyPr>
          <a:lstStyle/>
          <a:p>
            <a:r>
              <a:rPr lang="es-ES_tradnl" sz="5400" b="1" i="1" dirty="0" err="1" smtClean="0">
                <a:solidFill>
                  <a:srgbClr val="262626"/>
                </a:solidFill>
                <a:latin typeface="Calibri" pitchFamily="34" charset="0"/>
              </a:rPr>
              <a:t>Since</a:t>
            </a:r>
            <a:r>
              <a:rPr lang="es-ES_tradnl" sz="5400" b="1" i="1" dirty="0" smtClean="0">
                <a:solidFill>
                  <a:srgbClr val="262626"/>
                </a:solidFill>
                <a:latin typeface="Calibri" pitchFamily="34" charset="0"/>
              </a:rPr>
              <a:t> </a:t>
            </a:r>
            <a:r>
              <a:rPr lang="es-ES_tradnl" sz="5400" b="1" i="1" dirty="0" err="1" smtClean="0">
                <a:solidFill>
                  <a:srgbClr val="262626"/>
                </a:solidFill>
                <a:latin typeface="Calibri" pitchFamily="34" charset="0"/>
              </a:rPr>
              <a:t>October</a:t>
            </a:r>
            <a:r>
              <a:rPr lang="es-ES_tradnl" sz="5400" b="1" i="1" dirty="0" smtClean="0">
                <a:solidFill>
                  <a:srgbClr val="262626"/>
                </a:solidFill>
                <a:latin typeface="Calibri" pitchFamily="34" charset="0"/>
              </a:rPr>
              <a:t>, 17th </a:t>
            </a:r>
            <a:r>
              <a:rPr lang="es-ES_tradnl" sz="5400" b="1" i="1" dirty="0">
                <a:solidFill>
                  <a:srgbClr val="262626"/>
                </a:solidFill>
                <a:latin typeface="Calibri" pitchFamily="34" charset="0"/>
              </a:rPr>
              <a:t>2011</a:t>
            </a:r>
          </a:p>
          <a:p>
            <a:endParaRPr lang="es-ES_tradnl" sz="5400" dirty="0">
              <a:solidFill>
                <a:srgbClr val="262626"/>
              </a:solidFill>
              <a:latin typeface="Calibri" pitchFamily="34" charset="0"/>
            </a:endParaRPr>
          </a:p>
          <a:p>
            <a:r>
              <a:rPr lang="es-ES_tradnl" sz="5400" b="1" dirty="0">
                <a:solidFill>
                  <a:srgbClr val="00B050"/>
                </a:solidFill>
                <a:latin typeface="Calibri" pitchFamily="34" charset="0"/>
              </a:rPr>
              <a:t>FC Barcelona </a:t>
            </a:r>
            <a:r>
              <a:rPr lang="es-ES_tradnl" sz="5400" dirty="0">
                <a:solidFill>
                  <a:srgbClr val="262626"/>
                </a:solidFill>
                <a:latin typeface="Calibri" pitchFamily="34" charset="0"/>
              </a:rPr>
              <a:t>and </a:t>
            </a:r>
            <a:r>
              <a:rPr lang="es-ES_tradnl" sz="5400" b="1" dirty="0">
                <a:solidFill>
                  <a:srgbClr val="00B050"/>
                </a:solidFill>
                <a:latin typeface="Calibri" pitchFamily="34" charset="0"/>
              </a:rPr>
              <a:t>Real Madrid CF </a:t>
            </a:r>
            <a:r>
              <a:rPr lang="es-ES_tradnl" sz="5400" dirty="0" err="1">
                <a:solidFill>
                  <a:srgbClr val="262626"/>
                </a:solidFill>
                <a:latin typeface="Calibri" pitchFamily="34" charset="0"/>
              </a:rPr>
              <a:t>have</a:t>
            </a:r>
            <a:r>
              <a:rPr lang="es-ES_tradnl" sz="5400" dirty="0">
                <a:solidFill>
                  <a:srgbClr val="262626"/>
                </a:solidFill>
                <a:latin typeface="Calibri" pitchFamily="34" charset="0"/>
              </a:rPr>
              <a:t> </a:t>
            </a:r>
            <a:r>
              <a:rPr lang="es-ES_tradnl" sz="5400" dirty="0" err="1" smtClean="0">
                <a:solidFill>
                  <a:srgbClr val="262626"/>
                </a:solidFill>
                <a:latin typeface="Calibri" pitchFamily="34" charset="0"/>
              </a:rPr>
              <a:t>steadily</a:t>
            </a:r>
            <a:r>
              <a:rPr lang="es-ES_tradnl" sz="5400" dirty="0" smtClean="0">
                <a:solidFill>
                  <a:srgbClr val="262626"/>
                </a:solidFill>
                <a:latin typeface="Calibri" pitchFamily="34" charset="0"/>
              </a:rPr>
              <a:t> </a:t>
            </a:r>
            <a:r>
              <a:rPr lang="es-ES_tradnl" sz="5400" b="1" dirty="0" err="1">
                <a:solidFill>
                  <a:srgbClr val="00B050"/>
                </a:solidFill>
                <a:latin typeface="Calibri" pitchFamily="34" charset="0"/>
              </a:rPr>
              <a:t>kept</a:t>
            </a:r>
            <a:r>
              <a:rPr lang="es-ES_tradnl" sz="5400" b="1" dirty="0">
                <a:solidFill>
                  <a:srgbClr val="00B050"/>
                </a:solidFill>
                <a:latin typeface="Calibri" pitchFamily="34" charset="0"/>
              </a:rPr>
              <a:t> </a:t>
            </a:r>
            <a:r>
              <a:rPr lang="es-ES_tradnl" sz="5400" dirty="0" err="1">
                <a:solidFill>
                  <a:srgbClr val="262626"/>
                </a:solidFill>
                <a:latin typeface="Calibri" pitchFamily="34" charset="0"/>
              </a:rPr>
              <a:t>their</a:t>
            </a:r>
            <a:r>
              <a:rPr lang="es-ES_tradnl" sz="5400" dirty="0">
                <a:solidFill>
                  <a:srgbClr val="262626"/>
                </a:solidFill>
                <a:latin typeface="Calibri" pitchFamily="34" charset="0"/>
              </a:rPr>
              <a:t> </a:t>
            </a:r>
            <a:r>
              <a:rPr lang="es-ES_tradnl" sz="5400" dirty="0" err="1">
                <a:solidFill>
                  <a:srgbClr val="262626"/>
                </a:solidFill>
                <a:latin typeface="Calibri" pitchFamily="34" charset="0"/>
              </a:rPr>
              <a:t>Fantasy</a:t>
            </a:r>
            <a:r>
              <a:rPr lang="es-ES_tradnl" sz="5400" dirty="0">
                <a:solidFill>
                  <a:srgbClr val="262626"/>
                </a:solidFill>
                <a:latin typeface="Calibri" pitchFamily="34" charset="0"/>
              </a:rPr>
              <a:t> Manager </a:t>
            </a:r>
            <a:r>
              <a:rPr lang="es-ES_tradnl" sz="5400" dirty="0" err="1">
                <a:solidFill>
                  <a:srgbClr val="262626"/>
                </a:solidFill>
                <a:latin typeface="Calibri" pitchFamily="34" charset="0"/>
              </a:rPr>
              <a:t>games</a:t>
            </a:r>
            <a:r>
              <a:rPr lang="es-ES_tradnl" sz="5400" dirty="0">
                <a:solidFill>
                  <a:srgbClr val="262626"/>
                </a:solidFill>
                <a:latin typeface="Calibri" pitchFamily="34" charset="0"/>
              </a:rPr>
              <a:t> at the </a:t>
            </a:r>
            <a:r>
              <a:rPr lang="es-ES_tradnl" sz="5400" b="1" dirty="0">
                <a:solidFill>
                  <a:srgbClr val="00B050"/>
                </a:solidFill>
                <a:latin typeface="Calibri" pitchFamily="34" charset="0"/>
              </a:rPr>
              <a:t>top </a:t>
            </a:r>
            <a:r>
              <a:rPr lang="es-ES_tradnl" sz="5400" b="1" dirty="0" err="1">
                <a:solidFill>
                  <a:srgbClr val="00B050"/>
                </a:solidFill>
                <a:latin typeface="Calibri" pitchFamily="34" charset="0"/>
              </a:rPr>
              <a:t>list</a:t>
            </a:r>
            <a:r>
              <a:rPr lang="es-ES_tradnl" sz="5400" b="1" dirty="0">
                <a:solidFill>
                  <a:srgbClr val="00B050"/>
                </a:solidFill>
                <a:latin typeface="Calibri" pitchFamily="34" charset="0"/>
              </a:rPr>
              <a:t> </a:t>
            </a:r>
            <a:r>
              <a:rPr lang="es-ES_tradnl" sz="5400" dirty="0">
                <a:solidFill>
                  <a:srgbClr val="262626"/>
                </a:solidFill>
                <a:latin typeface="Calibri" pitchFamily="34" charset="0"/>
              </a:rPr>
              <a:t>of the </a:t>
            </a:r>
            <a:r>
              <a:rPr lang="es-ES_tradnl" sz="5400" dirty="0" err="1">
                <a:solidFill>
                  <a:srgbClr val="262626"/>
                </a:solidFill>
                <a:latin typeface="Calibri" pitchFamily="34" charset="0"/>
              </a:rPr>
              <a:t>Spanish</a:t>
            </a:r>
            <a:r>
              <a:rPr lang="es-ES_tradnl" sz="5400" dirty="0">
                <a:solidFill>
                  <a:srgbClr val="262626"/>
                </a:solidFill>
                <a:latin typeface="Calibri" pitchFamily="34" charset="0"/>
              </a:rPr>
              <a:t> </a:t>
            </a:r>
            <a:r>
              <a:rPr lang="es-ES_tradnl" sz="5400" b="1" dirty="0" err="1">
                <a:solidFill>
                  <a:srgbClr val="00B050"/>
                </a:solidFill>
                <a:latin typeface="Calibri" pitchFamily="34" charset="0"/>
              </a:rPr>
              <a:t>App</a:t>
            </a:r>
            <a:r>
              <a:rPr lang="es-ES_tradnl" sz="5400" b="1" dirty="0">
                <a:solidFill>
                  <a:srgbClr val="00B050"/>
                </a:solidFill>
                <a:latin typeface="Calibri" pitchFamily="34" charset="0"/>
              </a:rPr>
              <a:t> </a:t>
            </a:r>
            <a:r>
              <a:rPr lang="es-ES_tradnl" sz="5400" b="1" dirty="0" err="1">
                <a:solidFill>
                  <a:srgbClr val="00B050"/>
                </a:solidFill>
                <a:latin typeface="Calibri" pitchFamily="34" charset="0"/>
              </a:rPr>
              <a:t>Store</a:t>
            </a:r>
            <a:r>
              <a:rPr lang="es-ES_tradnl" sz="5400" b="1" dirty="0">
                <a:solidFill>
                  <a:srgbClr val="00B050"/>
                </a:solidFill>
                <a:latin typeface="Calibri" pitchFamily="34" charset="0"/>
              </a:rPr>
              <a:t> in </a:t>
            </a:r>
            <a:r>
              <a:rPr lang="es-ES_tradnl" sz="5400" b="1" dirty="0" err="1">
                <a:solidFill>
                  <a:srgbClr val="00B050"/>
                </a:solidFill>
                <a:latin typeface="Calibri" pitchFamily="34" charset="0"/>
              </a:rPr>
              <a:t>terms</a:t>
            </a:r>
            <a:r>
              <a:rPr lang="es-ES_tradnl" sz="5400" b="1" dirty="0">
                <a:solidFill>
                  <a:srgbClr val="00B050"/>
                </a:solidFill>
                <a:latin typeface="Calibri" pitchFamily="34" charset="0"/>
              </a:rPr>
              <a:t> of </a:t>
            </a:r>
            <a:r>
              <a:rPr lang="es-ES_tradnl" sz="5400" b="1" dirty="0" err="1">
                <a:solidFill>
                  <a:srgbClr val="00B050"/>
                </a:solidFill>
                <a:latin typeface="Calibri" pitchFamily="34" charset="0"/>
              </a:rPr>
              <a:t>revenues</a:t>
            </a:r>
            <a:endParaRPr lang="es-ES_tradnl" sz="5400" b="1" dirty="0">
              <a:solidFill>
                <a:srgbClr val="00B050"/>
              </a:solidFill>
              <a:latin typeface="Calibri" pitchFamily="34" charset="0"/>
            </a:endParaRPr>
          </a:p>
        </p:txBody>
      </p:sp>
      <p:pic>
        <p:nvPicPr>
          <p:cNvPr id="10" name="Imagen 1" descr="la foto.PNG"/>
          <p:cNvPicPr>
            <a:picLocks noChangeAspect="1"/>
          </p:cNvPicPr>
          <p:nvPr/>
        </p:nvPicPr>
        <p:blipFill>
          <a:blip r:embed="rId2" cstate="print"/>
          <a:srcRect/>
          <a:stretch>
            <a:fillRect/>
          </a:stretch>
        </p:blipFill>
        <p:spPr bwMode="auto">
          <a:xfrm>
            <a:off x="6648178" y="3618434"/>
            <a:ext cx="5616624" cy="84296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13 Marcador de número de diapositiva"/>
          <p:cNvSpPr>
            <a:spLocks noGrp="1"/>
          </p:cNvSpPr>
          <p:nvPr>
            <p:ph type="sldNum" sz="quarter" idx="12"/>
          </p:nvPr>
        </p:nvSpPr>
        <p:spPr/>
        <p:txBody>
          <a:bodyPr/>
          <a:lstStyle/>
          <a:p>
            <a:fld id="{603F2516-6144-481F-8CC8-43D840BCEA31}" type="slidenum">
              <a:rPr lang="es-ES" smtClean="0"/>
              <a:pPr/>
              <a:t>14</a:t>
            </a:fld>
            <a:endParaRPr lang="es-E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2.2.2.- CURRENT GAMES</a:t>
            </a:r>
          </a:p>
        </p:txBody>
      </p:sp>
      <p:sp>
        <p:nvSpPr>
          <p:cNvPr id="6" name="3 Título"/>
          <p:cNvSpPr txBox="1">
            <a:spLocks/>
          </p:cNvSpPr>
          <p:nvPr/>
        </p:nvSpPr>
        <p:spPr>
          <a:xfrm>
            <a:off x="5406184" y="2001010"/>
            <a:ext cx="7929618"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rPr>
              <a:t>PRESENCE IN 8 COUNTRIES</a:t>
            </a:r>
          </a:p>
        </p:txBody>
      </p:sp>
      <p:sp>
        <p:nvSpPr>
          <p:cNvPr id="13"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54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2. PRODUCTS</a:t>
            </a:r>
            <a:endParaRPr kumimoji="0" lang="es-ES" sz="54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pic>
        <p:nvPicPr>
          <p:cNvPr id="7" name="6 Imagen" descr="clubs_hoy.png"/>
          <p:cNvPicPr>
            <a:picLocks noChangeAspect="1"/>
          </p:cNvPicPr>
          <p:nvPr/>
        </p:nvPicPr>
        <p:blipFill>
          <a:blip r:embed="rId3" cstate="print"/>
          <a:srcRect r="2650" b="12001"/>
          <a:stretch>
            <a:fillRect/>
          </a:stretch>
        </p:blipFill>
        <p:spPr>
          <a:xfrm>
            <a:off x="5120432" y="2715390"/>
            <a:ext cx="19265156" cy="11002198"/>
          </a:xfrm>
          <a:prstGeom prst="rect">
            <a:avLst/>
          </a:prstGeom>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roject\Desktop\thePRESENTATIONmaster\mapa_paises_victoria.png"/>
          <p:cNvPicPr>
            <a:picLocks noChangeAspect="1" noChangeArrowheads="1"/>
          </p:cNvPicPr>
          <p:nvPr/>
        </p:nvPicPr>
        <p:blipFill>
          <a:blip r:embed="rId3" cstate="print"/>
          <a:srcRect l="26119" t="26044" r="38315" b="54166"/>
          <a:stretch>
            <a:fillRect/>
          </a:stretch>
        </p:blipFill>
        <p:spPr bwMode="auto">
          <a:xfrm>
            <a:off x="5691936" y="1786696"/>
            <a:ext cx="19250661" cy="11430080"/>
          </a:xfrm>
          <a:prstGeom prst="rect">
            <a:avLst/>
          </a:prstGeom>
          <a:noFill/>
        </p:spPr>
      </p:pic>
      <p:sp>
        <p:nvSpPr>
          <p:cNvPr id="6" name="3 Título"/>
          <p:cNvSpPr txBox="1">
            <a:spLocks/>
          </p:cNvSpPr>
          <p:nvPr/>
        </p:nvSpPr>
        <p:spPr>
          <a:xfrm>
            <a:off x="5406184" y="2001010"/>
            <a:ext cx="7929618"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rPr>
              <a:t>PIPELINE</a:t>
            </a:r>
          </a:p>
        </p:txBody>
      </p:sp>
      <p:sp>
        <p:nvSpPr>
          <p:cNvPr id="1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2.2.3.- UPCOMING GAMES</a:t>
            </a:r>
          </a:p>
        </p:txBody>
      </p:sp>
      <p:sp>
        <p:nvSpPr>
          <p:cNvPr id="16"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54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2. PRODUCTS</a:t>
            </a:r>
            <a:endParaRPr kumimoji="0" lang="es-ES" sz="54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pic>
        <p:nvPicPr>
          <p:cNvPr id="25" name="24 Imagen" descr="new.png"/>
          <p:cNvPicPr>
            <a:picLocks noChangeAspect="1"/>
          </p:cNvPicPr>
          <p:nvPr/>
        </p:nvPicPr>
        <p:blipFill>
          <a:blip r:embed="rId4" cstate="print"/>
          <a:stretch>
            <a:fillRect/>
          </a:stretch>
        </p:blipFill>
        <p:spPr>
          <a:xfrm>
            <a:off x="10549720" y="2929704"/>
            <a:ext cx="742744" cy="742744"/>
          </a:xfrm>
          <a:prstGeom prst="rect">
            <a:avLst/>
          </a:prstGeom>
        </p:spPr>
      </p:pic>
      <p:pic>
        <p:nvPicPr>
          <p:cNvPr id="26" name="25 Imagen" descr="new.png"/>
          <p:cNvPicPr>
            <a:picLocks noChangeAspect="1"/>
          </p:cNvPicPr>
          <p:nvPr/>
        </p:nvPicPr>
        <p:blipFill>
          <a:blip r:embed="rId4" cstate="print"/>
          <a:stretch>
            <a:fillRect/>
          </a:stretch>
        </p:blipFill>
        <p:spPr>
          <a:xfrm>
            <a:off x="11692728" y="2929704"/>
            <a:ext cx="742744" cy="742744"/>
          </a:xfrm>
          <a:prstGeom prst="rect">
            <a:avLst/>
          </a:prstGeom>
        </p:spPr>
      </p:pic>
      <p:pic>
        <p:nvPicPr>
          <p:cNvPr id="27" name="26 Imagen" descr="new.png"/>
          <p:cNvPicPr>
            <a:picLocks noChangeAspect="1"/>
          </p:cNvPicPr>
          <p:nvPr/>
        </p:nvPicPr>
        <p:blipFill>
          <a:blip r:embed="rId4" cstate="print"/>
          <a:stretch>
            <a:fillRect/>
          </a:stretch>
        </p:blipFill>
        <p:spPr>
          <a:xfrm>
            <a:off x="13050050" y="2929704"/>
            <a:ext cx="742744" cy="742744"/>
          </a:xfrm>
          <a:prstGeom prst="rect">
            <a:avLst/>
          </a:prstGeom>
        </p:spPr>
      </p:pic>
      <p:pic>
        <p:nvPicPr>
          <p:cNvPr id="28" name="27 Imagen" descr="new.png"/>
          <p:cNvPicPr>
            <a:picLocks noChangeAspect="1"/>
          </p:cNvPicPr>
          <p:nvPr/>
        </p:nvPicPr>
        <p:blipFill>
          <a:blip r:embed="rId4" cstate="print"/>
          <a:stretch>
            <a:fillRect/>
          </a:stretch>
        </p:blipFill>
        <p:spPr>
          <a:xfrm>
            <a:off x="16693388" y="2358200"/>
            <a:ext cx="742744" cy="742744"/>
          </a:xfrm>
          <a:prstGeom prst="rect">
            <a:avLst/>
          </a:prstGeom>
        </p:spPr>
      </p:pic>
      <p:pic>
        <p:nvPicPr>
          <p:cNvPr id="29" name="28 Imagen" descr="new.png"/>
          <p:cNvPicPr>
            <a:picLocks noChangeAspect="1"/>
          </p:cNvPicPr>
          <p:nvPr/>
        </p:nvPicPr>
        <p:blipFill>
          <a:blip r:embed="rId4" cstate="print"/>
          <a:stretch>
            <a:fillRect/>
          </a:stretch>
        </p:blipFill>
        <p:spPr>
          <a:xfrm>
            <a:off x="20622478" y="2858266"/>
            <a:ext cx="742744" cy="742744"/>
          </a:xfrm>
          <a:prstGeom prst="rect">
            <a:avLst/>
          </a:prstGeom>
        </p:spPr>
      </p:pic>
      <p:pic>
        <p:nvPicPr>
          <p:cNvPr id="30" name="29 Imagen" descr="new.png"/>
          <p:cNvPicPr>
            <a:picLocks noChangeAspect="1"/>
          </p:cNvPicPr>
          <p:nvPr/>
        </p:nvPicPr>
        <p:blipFill>
          <a:blip r:embed="rId4" cstate="print"/>
          <a:stretch>
            <a:fillRect/>
          </a:stretch>
        </p:blipFill>
        <p:spPr>
          <a:xfrm>
            <a:off x="22551304" y="2858266"/>
            <a:ext cx="742744" cy="742744"/>
          </a:xfrm>
          <a:prstGeom prst="rect">
            <a:avLst/>
          </a:prstGeom>
        </p:spPr>
      </p:pic>
      <p:pic>
        <p:nvPicPr>
          <p:cNvPr id="31" name="30 Imagen" descr="new.png"/>
          <p:cNvPicPr>
            <a:picLocks noChangeAspect="1"/>
          </p:cNvPicPr>
          <p:nvPr/>
        </p:nvPicPr>
        <p:blipFill>
          <a:blip r:embed="rId4" cstate="print"/>
          <a:stretch>
            <a:fillRect/>
          </a:stretch>
        </p:blipFill>
        <p:spPr>
          <a:xfrm>
            <a:off x="21551172" y="2858266"/>
            <a:ext cx="742744" cy="742744"/>
          </a:xfrm>
          <a:prstGeom prst="rect">
            <a:avLst/>
          </a:prstGeom>
        </p:spPr>
      </p:pic>
      <p:pic>
        <p:nvPicPr>
          <p:cNvPr id="33" name="32 Imagen" descr="new.png"/>
          <p:cNvPicPr>
            <a:picLocks noChangeAspect="1"/>
          </p:cNvPicPr>
          <p:nvPr/>
        </p:nvPicPr>
        <p:blipFill>
          <a:blip r:embed="rId4" cstate="print"/>
          <a:stretch>
            <a:fillRect/>
          </a:stretch>
        </p:blipFill>
        <p:spPr>
          <a:xfrm>
            <a:off x="17050578" y="9430562"/>
            <a:ext cx="742744" cy="742744"/>
          </a:xfrm>
          <a:prstGeom prst="rect">
            <a:avLst/>
          </a:prstGeom>
        </p:spPr>
      </p:pic>
      <p:pic>
        <p:nvPicPr>
          <p:cNvPr id="35" name="34 Imagen" descr="new.png"/>
          <p:cNvPicPr>
            <a:picLocks noChangeAspect="1"/>
          </p:cNvPicPr>
          <p:nvPr/>
        </p:nvPicPr>
        <p:blipFill>
          <a:blip r:embed="rId4" cstate="print"/>
          <a:stretch>
            <a:fillRect/>
          </a:stretch>
        </p:blipFill>
        <p:spPr>
          <a:xfrm>
            <a:off x="19122280" y="8501868"/>
            <a:ext cx="742744" cy="742744"/>
          </a:xfrm>
          <a:prstGeom prst="rect">
            <a:avLst/>
          </a:prstGeom>
        </p:spPr>
      </p:pic>
      <p:pic>
        <p:nvPicPr>
          <p:cNvPr id="21" name="20 Imagen" descr="new.png"/>
          <p:cNvPicPr>
            <a:picLocks noChangeAspect="1"/>
          </p:cNvPicPr>
          <p:nvPr/>
        </p:nvPicPr>
        <p:blipFill>
          <a:blip r:embed="rId4" cstate="print"/>
          <a:stretch>
            <a:fillRect/>
          </a:stretch>
        </p:blipFill>
        <p:spPr>
          <a:xfrm>
            <a:off x="7620762" y="7858926"/>
            <a:ext cx="742744" cy="742744"/>
          </a:xfrm>
          <a:prstGeom prst="rect">
            <a:avLst/>
          </a:prstGeom>
        </p:spPr>
      </p:pic>
      <p:pic>
        <p:nvPicPr>
          <p:cNvPr id="22" name="21 Imagen" descr="new.png"/>
          <p:cNvPicPr>
            <a:picLocks noChangeAspect="1"/>
          </p:cNvPicPr>
          <p:nvPr/>
        </p:nvPicPr>
        <p:blipFill>
          <a:blip r:embed="rId4" cstate="print"/>
          <a:stretch>
            <a:fillRect/>
          </a:stretch>
        </p:blipFill>
        <p:spPr>
          <a:xfrm>
            <a:off x="10263968" y="10859322"/>
            <a:ext cx="742744" cy="742744"/>
          </a:xfrm>
          <a:prstGeom prst="rect">
            <a:avLst/>
          </a:prstGeom>
        </p:spPr>
      </p:pic>
      <p:pic>
        <p:nvPicPr>
          <p:cNvPr id="20" name="19 Imagen" descr="new.png"/>
          <p:cNvPicPr>
            <a:picLocks noChangeAspect="1"/>
          </p:cNvPicPr>
          <p:nvPr/>
        </p:nvPicPr>
        <p:blipFill>
          <a:blip r:embed="rId4" cstate="print"/>
          <a:stretch>
            <a:fillRect/>
          </a:stretch>
        </p:blipFill>
        <p:spPr>
          <a:xfrm>
            <a:off x="9235472" y="2929704"/>
            <a:ext cx="742744" cy="742744"/>
          </a:xfrm>
          <a:prstGeom prst="rect">
            <a:avLst/>
          </a:prstGeom>
        </p:spPr>
      </p:pic>
      <p:pic>
        <p:nvPicPr>
          <p:cNvPr id="23" name="22 Imagen" descr="new.png"/>
          <p:cNvPicPr>
            <a:picLocks noChangeAspect="1"/>
          </p:cNvPicPr>
          <p:nvPr/>
        </p:nvPicPr>
        <p:blipFill>
          <a:blip r:embed="rId4" cstate="print"/>
          <a:stretch>
            <a:fillRect/>
          </a:stretch>
        </p:blipFill>
        <p:spPr>
          <a:xfrm>
            <a:off x="21408296" y="6858794"/>
            <a:ext cx="742744" cy="742744"/>
          </a:xfrm>
          <a:prstGeom prst="rect">
            <a:avLst/>
          </a:prstGeo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6 Imagen" descr="varios.png"/>
          <p:cNvPicPr>
            <a:picLocks noChangeAspect="1"/>
          </p:cNvPicPr>
          <p:nvPr/>
        </p:nvPicPr>
        <p:blipFill>
          <a:blip r:embed="rId3" cstate="print"/>
          <a:stretch>
            <a:fillRect/>
          </a:stretch>
        </p:blipFill>
        <p:spPr>
          <a:xfrm>
            <a:off x="5334746" y="5215720"/>
            <a:ext cx="18447694" cy="7358114"/>
          </a:xfrm>
          <a:prstGeom prst="rect">
            <a:avLst/>
          </a:prstGeom>
        </p:spPr>
      </p:pic>
      <p:sp>
        <p:nvSpPr>
          <p:cNvPr id="6" name="3 Título"/>
          <p:cNvSpPr txBox="1">
            <a:spLocks/>
          </p:cNvSpPr>
          <p:nvPr/>
        </p:nvSpPr>
        <p:spPr>
          <a:xfrm>
            <a:off x="5406184" y="2001010"/>
            <a:ext cx="7929618"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rPr>
              <a:t>In social media </a:t>
            </a:r>
          </a:p>
        </p:txBody>
      </p:sp>
      <p:sp>
        <p:nvSpPr>
          <p:cNvPr id="1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2.2.4.- </a:t>
            </a:r>
            <a:r>
              <a:rPr kumimoji="0" lang="es-ES" sz="7200" b="1" i="0" u="none" strike="noStrike" kern="1200" cap="none" spc="-150" normalizeH="0" noProof="0" dirty="0" smtClean="0">
                <a:ln>
                  <a:noFill/>
                </a:ln>
                <a:solidFill>
                  <a:schemeClr val="tx1">
                    <a:lumMod val="75000"/>
                    <a:lumOff val="25000"/>
                  </a:schemeClr>
                </a:solidFill>
                <a:uLnTx/>
                <a:uFillTx/>
                <a:latin typeface="Arial Narrow" pitchFamily="34" charset="0"/>
                <a:ea typeface="+mj-ea"/>
                <a:cs typeface="+mj-cs"/>
              </a:rPr>
              <a:t> MILLION OF FANS</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16"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54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2. PRODUCTS</a:t>
            </a:r>
            <a:endParaRPr kumimoji="0" lang="es-ES" sz="54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sp>
        <p:nvSpPr>
          <p:cNvPr id="13" name="12 Redondear rectángulo de esquina del mismo lado"/>
          <p:cNvSpPr/>
          <p:nvPr/>
        </p:nvSpPr>
        <p:spPr>
          <a:xfrm>
            <a:off x="14693124" y="2429638"/>
            <a:ext cx="9072626" cy="7643866"/>
          </a:xfrm>
          <a:prstGeom prst="round2SameRect">
            <a:avLst/>
          </a:prstGeom>
          <a:ln w="38100"/>
          <a:effectLst>
            <a:outerShdw blurRad="76200" dir="13500000" sy="23000" kx="1200000" algn="br" rotWithShape="0">
              <a:prstClr val="black">
                <a:alpha val="2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sp>
        <p:nvSpPr>
          <p:cNvPr id="10" name="3 Título"/>
          <p:cNvSpPr txBox="1">
            <a:spLocks/>
          </p:cNvSpPr>
          <p:nvPr/>
        </p:nvSpPr>
        <p:spPr>
          <a:xfrm>
            <a:off x="15336066" y="2929704"/>
            <a:ext cx="7992888" cy="2088232"/>
          </a:xfrm>
          <a:prstGeom prst="rect">
            <a:avLst/>
          </a:prstGeom>
        </p:spPr>
        <p:txBody>
          <a:bodyPr vert="horz" lIns="217728" tIns="108864" rIns="217728" bIns="108864" rtlCol="0" anchor="ctr">
            <a:normAutofit/>
          </a:bodyPr>
          <a:lstStyle/>
          <a:p>
            <a:pPr lvl="0" algn="ctr">
              <a:spcBef>
                <a:spcPct val="0"/>
              </a:spcBef>
              <a:defRPr/>
            </a:pPr>
            <a:r>
              <a:rPr kumimoji="0" lang="es-ES" sz="5400" b="1" i="0" u="none" strike="noStrike" kern="1200" cap="none" spc="-150" normalizeH="0" baseline="0" noProof="0" dirty="0" smtClean="0">
                <a:ln>
                  <a:noFill/>
                </a:ln>
                <a:uLnTx/>
                <a:uFillTx/>
                <a:latin typeface="Arial Narrow" pitchFamily="34" charset="0"/>
                <a:ea typeface="+mj-ea"/>
                <a:cs typeface="Arial" pitchFamily="34" charset="0"/>
              </a:rPr>
              <a:t>Total </a:t>
            </a:r>
            <a:r>
              <a:rPr lang="es-ES" sz="5400" b="1" spc="-150" dirty="0" smtClean="0">
                <a:solidFill>
                  <a:srgbClr val="00B0F0"/>
                </a:solidFill>
                <a:effectLst>
                  <a:outerShdw blurRad="38100" dist="38100" dir="2700000" algn="tl">
                    <a:srgbClr val="000000">
                      <a:alpha val="43137"/>
                    </a:srgbClr>
                  </a:outerShdw>
                </a:effectLst>
                <a:latin typeface="Arial Narrow" pitchFamily="34" charset="0"/>
                <a:ea typeface="+mj-ea"/>
                <a:cs typeface="Arial" pitchFamily="34" charset="0"/>
              </a:rPr>
              <a:t>P</a:t>
            </a:r>
            <a:r>
              <a:rPr kumimoji="0" lang="es-ES" sz="5400" b="1" i="0" u="none" strike="noStrike" kern="1200" cap="none" spc="-150" normalizeH="0" baseline="0" noProof="0" dirty="0" err="1" smtClean="0">
                <a:ln>
                  <a:noFill/>
                </a:ln>
                <a:solidFill>
                  <a:srgbClr val="00B0F0"/>
                </a:solidFill>
                <a:effectLst>
                  <a:outerShdw blurRad="38100" dist="38100" dir="2700000" algn="tl">
                    <a:srgbClr val="000000">
                      <a:alpha val="43137"/>
                    </a:srgbClr>
                  </a:outerShdw>
                </a:effectLst>
                <a:uLnTx/>
                <a:uFillTx/>
                <a:latin typeface="Arial Narrow" pitchFamily="34" charset="0"/>
                <a:ea typeface="+mj-ea"/>
                <a:cs typeface="Arial" pitchFamily="34" charset="0"/>
              </a:rPr>
              <a:t>otential</a:t>
            </a:r>
            <a:r>
              <a:rPr kumimoji="0" lang="es-ES" sz="5400" b="1" i="0" u="none" strike="noStrike" kern="1200" cap="none" spc="-150" normalizeH="0" noProof="0" dirty="0" smtClean="0">
                <a:ln>
                  <a:noFill/>
                </a:ln>
                <a:solidFill>
                  <a:srgbClr val="00B0F0"/>
                </a:solidFill>
                <a:effectLst>
                  <a:outerShdw blurRad="38100" dist="38100" dir="2700000" algn="tl">
                    <a:srgbClr val="000000">
                      <a:alpha val="43137"/>
                    </a:srgbClr>
                  </a:outerShdw>
                </a:effectLst>
                <a:uLnTx/>
                <a:uFillTx/>
                <a:latin typeface="Arial Narrow" pitchFamily="34" charset="0"/>
                <a:ea typeface="+mj-ea"/>
                <a:cs typeface="Arial" pitchFamily="34" charset="0"/>
              </a:rPr>
              <a:t> </a:t>
            </a:r>
            <a:r>
              <a:rPr lang="es-ES" sz="5400" b="1" spc="-150" dirty="0" smtClean="0">
                <a:solidFill>
                  <a:srgbClr val="00B0F0"/>
                </a:solidFill>
                <a:effectLst>
                  <a:outerShdw blurRad="38100" dist="38100" dir="2700000" algn="tl">
                    <a:srgbClr val="000000">
                      <a:alpha val="43137"/>
                    </a:srgbClr>
                  </a:outerShdw>
                </a:effectLst>
                <a:latin typeface="Arial Narrow" pitchFamily="34" charset="0"/>
                <a:ea typeface="+mj-ea"/>
                <a:cs typeface="Arial" pitchFamily="34" charset="0"/>
              </a:rPr>
              <a:t>U</a:t>
            </a:r>
            <a:r>
              <a:rPr kumimoji="0" lang="es-ES" sz="5400" b="1" i="0" u="none" strike="noStrike" kern="1200" cap="none" spc="-150" normalizeH="0" noProof="0" dirty="0" err="1" smtClean="0">
                <a:ln>
                  <a:noFill/>
                </a:ln>
                <a:solidFill>
                  <a:srgbClr val="00B0F0"/>
                </a:solidFill>
                <a:effectLst>
                  <a:outerShdw blurRad="38100" dist="38100" dir="2700000" algn="tl">
                    <a:srgbClr val="000000">
                      <a:alpha val="43137"/>
                    </a:srgbClr>
                  </a:outerShdw>
                </a:effectLst>
                <a:uLnTx/>
                <a:uFillTx/>
                <a:latin typeface="Arial Narrow" pitchFamily="34" charset="0"/>
                <a:ea typeface="+mj-ea"/>
                <a:cs typeface="Arial" pitchFamily="34" charset="0"/>
              </a:rPr>
              <a:t>sers</a:t>
            </a:r>
            <a:r>
              <a:rPr lang="es-ES" sz="5400" b="1" spc="-150" dirty="0" smtClean="0">
                <a:solidFill>
                  <a:srgbClr val="00B0F0"/>
                </a:solidFill>
                <a:effectLst>
                  <a:outerShdw blurRad="38100" dist="38100" dir="2700000" algn="tl">
                    <a:srgbClr val="000000">
                      <a:alpha val="43137"/>
                    </a:srgbClr>
                  </a:outerShdw>
                </a:effectLst>
                <a:latin typeface="Arial Narrow" pitchFamily="34" charset="0"/>
                <a:ea typeface="+mj-ea"/>
                <a:cs typeface="Arial" pitchFamily="34" charset="0"/>
              </a:rPr>
              <a:t> </a:t>
            </a:r>
            <a:r>
              <a:rPr lang="es-ES" sz="5400" b="1" spc="-150" dirty="0" err="1" smtClean="0">
                <a:latin typeface="Arial Narrow" pitchFamily="34" charset="0"/>
                <a:ea typeface="+mj-ea"/>
                <a:cs typeface="Arial" pitchFamily="34" charset="0"/>
              </a:rPr>
              <a:t>from</a:t>
            </a:r>
            <a:r>
              <a:rPr lang="es-ES" sz="5400" b="1" spc="-150" dirty="0" smtClean="0">
                <a:latin typeface="Arial Narrow" pitchFamily="34" charset="0"/>
                <a:ea typeface="+mj-ea"/>
                <a:cs typeface="Arial" pitchFamily="34" charset="0"/>
              </a:rPr>
              <a:t> Social </a:t>
            </a:r>
            <a:r>
              <a:rPr lang="es-ES" sz="5400" b="1" spc="-150" dirty="0" err="1" smtClean="0">
                <a:latin typeface="Arial Narrow" pitchFamily="34" charset="0"/>
                <a:ea typeface="+mj-ea"/>
                <a:cs typeface="Arial" pitchFamily="34" charset="0"/>
              </a:rPr>
              <a:t>Media´s</a:t>
            </a:r>
            <a:r>
              <a:rPr lang="es-ES" sz="5400" b="1" spc="-150" dirty="0" smtClean="0">
                <a:latin typeface="Arial Narrow" pitchFamily="34" charset="0"/>
                <a:ea typeface="+mj-ea"/>
                <a:cs typeface="Arial" pitchFamily="34" charset="0"/>
              </a:rPr>
              <a:t> Clubs</a:t>
            </a:r>
            <a:r>
              <a:rPr kumimoji="0" lang="es-ES" sz="5400" b="1" i="0" u="none" strike="noStrike" kern="1200" cap="none" spc="-150" normalizeH="0" baseline="0" noProof="0" dirty="0" smtClean="0">
                <a:ln>
                  <a:noFill/>
                </a:ln>
                <a:uLnTx/>
                <a:uFillTx/>
                <a:latin typeface="Arial Narrow" pitchFamily="34" charset="0"/>
                <a:ea typeface="+mj-ea"/>
                <a:cs typeface="Arial" pitchFamily="34" charset="0"/>
              </a:rPr>
              <a:t> </a:t>
            </a:r>
          </a:p>
          <a:p>
            <a:pPr lvl="0">
              <a:spcBef>
                <a:spcPct val="0"/>
              </a:spcBef>
              <a:defRPr/>
            </a:pPr>
            <a:endParaRPr lang="es-ES" sz="5400" b="1" spc="-150" dirty="0" smtClean="0">
              <a:latin typeface="Arial Narrow" pitchFamily="34" charset="0"/>
              <a:ea typeface="+mj-ea"/>
              <a:cs typeface="Arial" pitchFamily="34" charset="0"/>
            </a:endParaRPr>
          </a:p>
        </p:txBody>
      </p:sp>
      <p:sp>
        <p:nvSpPr>
          <p:cNvPr id="14" name="13 Rectángulo"/>
          <p:cNvSpPr/>
          <p:nvPr/>
        </p:nvSpPr>
        <p:spPr>
          <a:xfrm>
            <a:off x="17193454" y="5858662"/>
            <a:ext cx="6620630" cy="1323439"/>
          </a:xfrm>
          <a:prstGeom prst="rect">
            <a:avLst/>
          </a:prstGeom>
        </p:spPr>
        <p:txBody>
          <a:bodyPr wrap="square">
            <a:spAutoFit/>
          </a:bodyPr>
          <a:lstStyle/>
          <a:p>
            <a:pPr>
              <a:spcBef>
                <a:spcPct val="0"/>
              </a:spcBef>
              <a:defRPr/>
            </a:pPr>
            <a:r>
              <a:rPr lang="es-ES" sz="8000" b="1" spc="-150" dirty="0" smtClean="0">
                <a:solidFill>
                  <a:schemeClr val="tx1">
                    <a:lumMod val="65000"/>
                    <a:lumOff val="35000"/>
                  </a:schemeClr>
                </a:solidFill>
                <a:effectLst>
                  <a:outerShdw blurRad="38100" dist="38100" dir="2700000" algn="tl">
                    <a:srgbClr val="000000">
                      <a:alpha val="43137"/>
                    </a:srgbClr>
                  </a:outerShdw>
                </a:effectLst>
                <a:latin typeface="Arial Narrow" pitchFamily="34" charset="0"/>
                <a:ea typeface="+mj-ea"/>
                <a:cs typeface="Arial" pitchFamily="34" charset="0"/>
              </a:rPr>
              <a:t>+ 130 MILLION</a:t>
            </a:r>
          </a:p>
        </p:txBody>
      </p:sp>
      <p:pic>
        <p:nvPicPr>
          <p:cNvPr id="11" name="10 Imagen" descr="comunication.png"/>
          <p:cNvPicPr>
            <a:picLocks noChangeAspect="1"/>
          </p:cNvPicPr>
          <p:nvPr/>
        </p:nvPicPr>
        <p:blipFill>
          <a:blip r:embed="rId4" cstate="print"/>
          <a:stretch>
            <a:fillRect/>
          </a:stretch>
        </p:blipFill>
        <p:spPr>
          <a:xfrm>
            <a:off x="13121488" y="6001538"/>
            <a:ext cx="3991181" cy="4000528"/>
          </a:xfrm>
          <a:prstGeom prst="rect">
            <a:avLst/>
          </a:prstGeom>
        </p:spPr>
      </p:pic>
      <p:sp>
        <p:nvSpPr>
          <p:cNvPr id="12" name="11 Rectángulo"/>
          <p:cNvSpPr/>
          <p:nvPr/>
        </p:nvSpPr>
        <p:spPr>
          <a:xfrm>
            <a:off x="17193454" y="8358992"/>
            <a:ext cx="6620630" cy="1323439"/>
          </a:xfrm>
          <a:prstGeom prst="rect">
            <a:avLst/>
          </a:prstGeom>
        </p:spPr>
        <p:txBody>
          <a:bodyPr wrap="square">
            <a:spAutoFit/>
          </a:bodyPr>
          <a:lstStyle/>
          <a:p>
            <a:pPr>
              <a:spcBef>
                <a:spcPct val="0"/>
              </a:spcBef>
              <a:defRPr/>
            </a:pPr>
            <a:r>
              <a:rPr lang="es-ES" sz="8000" b="1" spc="-150" dirty="0" smtClean="0">
                <a:solidFill>
                  <a:schemeClr val="accent6">
                    <a:lumMod val="75000"/>
                  </a:schemeClr>
                </a:solidFill>
                <a:effectLst>
                  <a:outerShdw blurRad="38100" dist="38100" dir="2700000" algn="tl">
                    <a:srgbClr val="000000">
                      <a:alpha val="43137"/>
                    </a:srgbClr>
                  </a:outerShdw>
                </a:effectLst>
                <a:latin typeface="Arial Narrow" pitchFamily="34" charset="0"/>
                <a:ea typeface="+mj-ea"/>
                <a:cs typeface="Arial" pitchFamily="34" charset="0"/>
              </a:rPr>
              <a:t>+ 210 MILLION!!</a:t>
            </a:r>
          </a:p>
        </p:txBody>
      </p:sp>
      <p:sp>
        <p:nvSpPr>
          <p:cNvPr id="18" name="17 Pentágono"/>
          <p:cNvSpPr/>
          <p:nvPr/>
        </p:nvSpPr>
        <p:spPr>
          <a:xfrm>
            <a:off x="17193454" y="5001406"/>
            <a:ext cx="4429156" cy="857256"/>
          </a:xfrm>
          <a:prstGeom prst="homeP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
        <p:nvSpPr>
          <p:cNvPr id="19" name="3 Título"/>
          <p:cNvSpPr txBox="1">
            <a:spLocks/>
          </p:cNvSpPr>
          <p:nvPr/>
        </p:nvSpPr>
        <p:spPr>
          <a:xfrm>
            <a:off x="17336330" y="4929968"/>
            <a:ext cx="3786214" cy="857256"/>
          </a:xfrm>
          <a:prstGeom prst="rect">
            <a:avLst/>
          </a:prstGeom>
        </p:spPr>
        <p:txBody>
          <a:bodyPr vert="horz" lIns="217728" tIns="108864" rIns="217728" bIns="108864" rtlCol="0" anchor="ctr">
            <a:normAutofit fontScale="85000"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solidFill>
                  <a:schemeClr val="bg1"/>
                </a:solidFill>
                <a:uLnTx/>
                <a:uFillTx/>
                <a:latin typeface="Arial Narrow" pitchFamily="34" charset="0"/>
                <a:ea typeface="+mj-ea"/>
                <a:cs typeface="+mj-cs"/>
              </a:rPr>
              <a:t>2011-2012</a:t>
            </a:r>
            <a:r>
              <a:rPr kumimoji="0" lang="es-ES" sz="4800" b="1" i="0" u="none" strike="noStrike" kern="1200" cap="none" spc="-150" normalizeH="0" noProof="0" dirty="0" smtClean="0">
                <a:ln>
                  <a:noFill/>
                </a:ln>
                <a:solidFill>
                  <a:schemeClr val="bg1"/>
                </a:solidFill>
                <a:uLnTx/>
                <a:uFillTx/>
                <a:latin typeface="Arial Narrow" pitchFamily="34" charset="0"/>
                <a:ea typeface="+mj-ea"/>
                <a:cs typeface="+mj-cs"/>
              </a:rPr>
              <a:t> </a:t>
            </a:r>
            <a:r>
              <a:rPr kumimoji="0" lang="es-ES" sz="4800" b="1" i="0" u="none" strike="noStrike" kern="1200" cap="none" spc="-150" normalizeH="0" noProof="0" dirty="0" err="1" smtClean="0">
                <a:ln>
                  <a:noFill/>
                </a:ln>
                <a:solidFill>
                  <a:schemeClr val="bg1"/>
                </a:solidFill>
                <a:uLnTx/>
                <a:uFillTx/>
                <a:latin typeface="Arial Narrow" pitchFamily="34" charset="0"/>
                <a:ea typeface="+mj-ea"/>
                <a:cs typeface="+mj-cs"/>
              </a:rPr>
              <a:t>season</a:t>
            </a:r>
            <a:endParaRPr kumimoji="0" lang="es-ES" sz="4800" b="1" i="0" u="none" strike="noStrike" kern="1200" cap="none" spc="-150" normalizeH="0" baseline="0" noProof="0" dirty="0" smtClean="0">
              <a:ln>
                <a:noFill/>
              </a:ln>
              <a:solidFill>
                <a:schemeClr val="bg1"/>
              </a:solidFill>
              <a:uLnTx/>
              <a:uFillTx/>
              <a:latin typeface="Arial Narrow" pitchFamily="34" charset="0"/>
              <a:ea typeface="+mj-ea"/>
              <a:cs typeface="+mj-cs"/>
            </a:endParaRPr>
          </a:p>
        </p:txBody>
      </p:sp>
      <p:sp>
        <p:nvSpPr>
          <p:cNvPr id="20" name="19 Pentágono"/>
          <p:cNvSpPr/>
          <p:nvPr/>
        </p:nvSpPr>
        <p:spPr>
          <a:xfrm>
            <a:off x="17193454" y="7501736"/>
            <a:ext cx="4429156" cy="857256"/>
          </a:xfrm>
          <a:prstGeom prst="homePlat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21" name="3 Título"/>
          <p:cNvSpPr txBox="1">
            <a:spLocks/>
          </p:cNvSpPr>
          <p:nvPr/>
        </p:nvSpPr>
        <p:spPr>
          <a:xfrm>
            <a:off x="17336330" y="7430298"/>
            <a:ext cx="3786214" cy="857256"/>
          </a:xfrm>
          <a:prstGeom prst="rect">
            <a:avLst/>
          </a:prstGeom>
        </p:spPr>
        <p:txBody>
          <a:bodyPr vert="horz" lIns="217728" tIns="108864" rIns="217728" bIns="108864" rtlCol="0" anchor="ctr">
            <a:normAutofit fontScale="85000"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solidFill>
                  <a:schemeClr val="bg1"/>
                </a:solidFill>
                <a:uLnTx/>
                <a:uFillTx/>
                <a:latin typeface="Arial Narrow" pitchFamily="34" charset="0"/>
                <a:ea typeface="+mj-ea"/>
                <a:cs typeface="+mj-cs"/>
              </a:rPr>
              <a:t>2012-2013</a:t>
            </a:r>
            <a:r>
              <a:rPr kumimoji="0" lang="es-ES" sz="4800" b="1" i="0" u="none" strike="noStrike" kern="1200" cap="none" spc="-150" normalizeH="0" noProof="0" dirty="0" smtClean="0">
                <a:ln>
                  <a:noFill/>
                </a:ln>
                <a:solidFill>
                  <a:schemeClr val="bg1"/>
                </a:solidFill>
                <a:uLnTx/>
                <a:uFillTx/>
                <a:latin typeface="Arial Narrow" pitchFamily="34" charset="0"/>
                <a:ea typeface="+mj-ea"/>
                <a:cs typeface="+mj-cs"/>
              </a:rPr>
              <a:t> </a:t>
            </a:r>
            <a:r>
              <a:rPr kumimoji="0" lang="es-ES" sz="4800" b="1" i="0" u="none" strike="noStrike" kern="1200" cap="none" spc="-150" normalizeH="0" noProof="0" dirty="0" err="1" smtClean="0">
                <a:ln>
                  <a:noFill/>
                </a:ln>
                <a:solidFill>
                  <a:schemeClr val="bg1"/>
                </a:solidFill>
                <a:uLnTx/>
                <a:uFillTx/>
                <a:latin typeface="Arial Narrow" pitchFamily="34" charset="0"/>
                <a:ea typeface="+mj-ea"/>
                <a:cs typeface="+mj-cs"/>
              </a:rPr>
              <a:t>season</a:t>
            </a:r>
            <a:endParaRPr kumimoji="0" lang="es-ES" sz="4800" b="1" i="0" u="none" strike="noStrike" kern="1200" cap="none" spc="-150" normalizeH="0" baseline="0" noProof="0" dirty="0" smtClean="0">
              <a:ln>
                <a:noFill/>
              </a:ln>
              <a:solidFill>
                <a:schemeClr val="bg1"/>
              </a:solidFill>
              <a:uLnTx/>
              <a:uFillTx/>
              <a:latin typeface="Arial Narrow" pitchFamily="34" charset="0"/>
              <a:ea typeface="+mj-ea"/>
              <a:cs typeface="+mj-cs"/>
            </a:endParaRPr>
          </a:p>
        </p:txBody>
      </p:sp>
      <p:pic>
        <p:nvPicPr>
          <p:cNvPr id="22" name="21 Imagen" descr="twitter_02.png"/>
          <p:cNvPicPr>
            <a:picLocks noChangeAspect="1"/>
          </p:cNvPicPr>
          <p:nvPr/>
        </p:nvPicPr>
        <p:blipFill>
          <a:blip r:embed="rId5" cstate="print"/>
          <a:stretch>
            <a:fillRect/>
          </a:stretch>
        </p:blipFill>
        <p:spPr>
          <a:xfrm>
            <a:off x="11549853" y="4715655"/>
            <a:ext cx="1428760" cy="1428760"/>
          </a:xfrm>
          <a:prstGeom prst="rect">
            <a:avLst/>
          </a:prstGeom>
        </p:spPr>
      </p:pic>
      <p:pic>
        <p:nvPicPr>
          <p:cNvPr id="23" name="22 Imagen" descr="FaceBook_128x128.png"/>
          <p:cNvPicPr>
            <a:picLocks noChangeAspect="1"/>
          </p:cNvPicPr>
          <p:nvPr/>
        </p:nvPicPr>
        <p:blipFill>
          <a:blip r:embed="rId6" cstate="print"/>
          <a:stretch>
            <a:fillRect/>
          </a:stretch>
        </p:blipFill>
        <p:spPr>
          <a:xfrm>
            <a:off x="10121092" y="4787092"/>
            <a:ext cx="1357322" cy="1357322"/>
          </a:xfrm>
          <a:prstGeom prst="rect">
            <a:avLst/>
          </a:prstGeo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Título"/>
          <p:cNvSpPr txBox="1">
            <a:spLocks/>
          </p:cNvSpPr>
          <p:nvPr/>
        </p:nvSpPr>
        <p:spPr>
          <a:xfrm>
            <a:off x="5406184" y="2001010"/>
            <a:ext cx="7929618"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1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2.2.5.- </a:t>
            </a:r>
            <a:r>
              <a:rPr kumimoji="0" lang="es-ES" sz="7200" b="1" i="0" u="none" strike="noStrike" kern="1200" cap="none" spc="-150" normalizeH="0" noProof="0" dirty="0" smtClean="0">
                <a:ln>
                  <a:noFill/>
                </a:ln>
                <a:solidFill>
                  <a:schemeClr val="tx1">
                    <a:lumMod val="75000"/>
                    <a:lumOff val="25000"/>
                  </a:schemeClr>
                </a:solidFill>
                <a:uLnTx/>
                <a:uFillTx/>
                <a:latin typeface="Arial Narrow" pitchFamily="34" charset="0"/>
                <a:ea typeface="+mj-ea"/>
                <a:cs typeface="+mj-cs"/>
              </a:rPr>
              <a:t> STATS - GROWTH</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16"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54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2. PRODUCTS</a:t>
            </a:r>
            <a:endParaRPr kumimoji="0" lang="es-ES" sz="54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pic>
        <p:nvPicPr>
          <p:cNvPr id="11" name="Imagen 1" descr="grafica-mau-2014.jpg"/>
          <p:cNvPicPr>
            <a:picLocks noChangeAspect="1"/>
          </p:cNvPicPr>
          <p:nvPr/>
        </p:nvPicPr>
        <p:blipFill>
          <a:blip r:embed="rId3" cstate="print"/>
          <a:srcRect/>
          <a:stretch>
            <a:fillRect/>
          </a:stretch>
        </p:blipFill>
        <p:spPr bwMode="auto">
          <a:xfrm>
            <a:off x="6834944" y="3429770"/>
            <a:ext cx="14983633" cy="8858312"/>
          </a:xfrm>
          <a:prstGeom prst="rect">
            <a:avLst/>
          </a:prstGeom>
          <a:noFill/>
          <a:ln w="9525">
            <a:noFill/>
            <a:miter lim="800000"/>
            <a:headEnd/>
            <a:tailEnd/>
          </a:ln>
        </p:spPr>
      </p:pic>
      <p:sp>
        <p:nvSpPr>
          <p:cNvPr id="7" name="6 Rectángulo redondeado"/>
          <p:cNvSpPr/>
          <p:nvPr/>
        </p:nvSpPr>
        <p:spPr>
          <a:xfrm>
            <a:off x="21265420" y="4144150"/>
            <a:ext cx="571504" cy="857256"/>
          </a:xfrm>
          <a:prstGeom prst="roundRect">
            <a:avLst/>
          </a:prstGeom>
          <a:solidFill>
            <a:schemeClr val="lt1"/>
          </a:solidFill>
          <a:ln>
            <a:noFill/>
          </a:ln>
          <a:effectLst>
            <a:softEdge rad="31750"/>
          </a:effectLst>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8" name="7 Rectángulo redondeado"/>
          <p:cNvSpPr/>
          <p:nvPr/>
        </p:nvSpPr>
        <p:spPr>
          <a:xfrm>
            <a:off x="21479734" y="6430166"/>
            <a:ext cx="357190" cy="857256"/>
          </a:xfrm>
          <a:prstGeom prst="roundRect">
            <a:avLst/>
          </a:prstGeom>
          <a:solidFill>
            <a:schemeClr val="lt1"/>
          </a:solidFill>
          <a:ln>
            <a:noFill/>
          </a:ln>
          <a:effectLst>
            <a:softEdge rad="31750"/>
          </a:effectLst>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9" name="8 Rectángulo redondeado"/>
          <p:cNvSpPr/>
          <p:nvPr/>
        </p:nvSpPr>
        <p:spPr>
          <a:xfrm>
            <a:off x="21479734" y="8216116"/>
            <a:ext cx="357190" cy="857256"/>
          </a:xfrm>
          <a:prstGeom prst="roundRect">
            <a:avLst/>
          </a:prstGeom>
          <a:solidFill>
            <a:schemeClr val="lt1"/>
          </a:solidFill>
          <a:ln>
            <a:noFill/>
          </a:ln>
          <a:effectLst>
            <a:softEdge rad="31750"/>
          </a:effectLst>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Título"/>
          <p:cNvSpPr txBox="1">
            <a:spLocks/>
          </p:cNvSpPr>
          <p:nvPr/>
        </p:nvSpPr>
        <p:spPr>
          <a:xfrm>
            <a:off x="5406184" y="2001010"/>
            <a:ext cx="7929618"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1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2.2.6.- </a:t>
            </a:r>
            <a:r>
              <a:rPr kumimoji="0" lang="es-ES" sz="7200" b="1" i="0" u="none" strike="noStrike" kern="1200" cap="none" spc="-150" normalizeH="0" noProof="0" dirty="0" smtClean="0">
                <a:ln>
                  <a:noFill/>
                </a:ln>
                <a:solidFill>
                  <a:schemeClr val="tx1">
                    <a:lumMod val="75000"/>
                    <a:lumOff val="25000"/>
                  </a:schemeClr>
                </a:solidFill>
                <a:uLnTx/>
                <a:uFillTx/>
                <a:latin typeface="Arial Narrow" pitchFamily="34" charset="0"/>
                <a:ea typeface="+mj-ea"/>
                <a:cs typeface="+mj-cs"/>
              </a:rPr>
              <a:t> STATS - GROSS</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16"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54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2. PRODUCTS</a:t>
            </a:r>
            <a:endParaRPr kumimoji="0" lang="es-ES" sz="54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pic>
        <p:nvPicPr>
          <p:cNvPr id="11" name="Imagen 3"/>
          <p:cNvPicPr>
            <a:picLocks noChangeAspect="1"/>
          </p:cNvPicPr>
          <p:nvPr/>
        </p:nvPicPr>
        <p:blipFill>
          <a:blip r:embed="rId3" cstate="print"/>
          <a:srcRect/>
          <a:stretch>
            <a:fillRect/>
          </a:stretch>
        </p:blipFill>
        <p:spPr bwMode="auto">
          <a:xfrm>
            <a:off x="14353033" y="2466306"/>
            <a:ext cx="8357197" cy="835292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Rectángulo 1"/>
          <p:cNvSpPr>
            <a:spLocks noChangeArrowheads="1"/>
          </p:cNvSpPr>
          <p:nvPr/>
        </p:nvSpPr>
        <p:spPr bwMode="auto">
          <a:xfrm>
            <a:off x="7891416" y="11251282"/>
            <a:ext cx="4044698" cy="1323439"/>
          </a:xfrm>
          <a:prstGeom prst="rect">
            <a:avLst/>
          </a:prstGeom>
          <a:noFill/>
          <a:ln w="9525">
            <a:noFill/>
            <a:miter lim="800000"/>
            <a:headEnd/>
            <a:tailEnd/>
          </a:ln>
        </p:spPr>
        <p:txBody>
          <a:bodyPr wrap="none">
            <a:spAutoFit/>
          </a:bodyPr>
          <a:lstStyle/>
          <a:p>
            <a:pPr algn="ctr"/>
            <a:r>
              <a:rPr lang="es-ES_tradnl" sz="4000" b="1" dirty="0" err="1">
                <a:solidFill>
                  <a:srgbClr val="262626"/>
                </a:solidFill>
                <a:latin typeface="Calibri" pitchFamily="34" charset="0"/>
              </a:rPr>
              <a:t>Season</a:t>
            </a:r>
            <a:r>
              <a:rPr lang="es-ES_tradnl" sz="4000" b="1" dirty="0">
                <a:solidFill>
                  <a:srgbClr val="262626"/>
                </a:solidFill>
                <a:latin typeface="Calibri" pitchFamily="34" charset="0"/>
              </a:rPr>
              <a:t> 2010-2011</a:t>
            </a:r>
          </a:p>
          <a:p>
            <a:pPr algn="ctr"/>
            <a:r>
              <a:rPr lang="es-ES_tradnl" sz="4000" b="1" dirty="0">
                <a:solidFill>
                  <a:srgbClr val="595959"/>
                </a:solidFill>
                <a:latin typeface="Calibri" pitchFamily="34" charset="0"/>
              </a:rPr>
              <a:t>(Jul10 </a:t>
            </a:r>
            <a:r>
              <a:rPr lang="es-ES" sz="4000" b="1" dirty="0">
                <a:solidFill>
                  <a:srgbClr val="595959"/>
                </a:solidFill>
                <a:latin typeface="Calibri" pitchFamily="34" charset="0"/>
              </a:rPr>
              <a:t>–</a:t>
            </a:r>
            <a:r>
              <a:rPr lang="es-ES_tradnl" sz="4000" b="1" dirty="0">
                <a:solidFill>
                  <a:srgbClr val="595959"/>
                </a:solidFill>
                <a:latin typeface="Calibri" pitchFamily="34" charset="0"/>
              </a:rPr>
              <a:t> Jun11)</a:t>
            </a:r>
          </a:p>
        </p:txBody>
      </p:sp>
      <p:sp>
        <p:nvSpPr>
          <p:cNvPr id="13" name="Rectángulo 5"/>
          <p:cNvSpPr>
            <a:spLocks noChangeArrowheads="1"/>
          </p:cNvSpPr>
          <p:nvPr/>
        </p:nvSpPr>
        <p:spPr bwMode="auto">
          <a:xfrm>
            <a:off x="16585282" y="11395298"/>
            <a:ext cx="3929281" cy="1323439"/>
          </a:xfrm>
          <a:prstGeom prst="rect">
            <a:avLst/>
          </a:prstGeom>
          <a:noFill/>
          <a:ln w="9525">
            <a:noFill/>
            <a:miter lim="800000"/>
            <a:headEnd/>
            <a:tailEnd/>
          </a:ln>
        </p:spPr>
        <p:txBody>
          <a:bodyPr wrap="none">
            <a:spAutoFit/>
          </a:bodyPr>
          <a:lstStyle/>
          <a:p>
            <a:pPr algn="ctr"/>
            <a:r>
              <a:rPr lang="es-ES_tradnl" sz="4000" b="1" dirty="0">
                <a:solidFill>
                  <a:srgbClr val="262626"/>
                </a:solidFill>
                <a:latin typeface="Calibri" pitchFamily="34" charset="0"/>
              </a:rPr>
              <a:t>Season2011-2012</a:t>
            </a:r>
          </a:p>
          <a:p>
            <a:pPr algn="ctr"/>
            <a:r>
              <a:rPr lang="es-ES_tradnl" sz="4000" b="1" dirty="0">
                <a:solidFill>
                  <a:srgbClr val="595959"/>
                </a:solidFill>
                <a:latin typeface="Calibri" pitchFamily="34" charset="0"/>
              </a:rPr>
              <a:t>(Jul11 </a:t>
            </a:r>
            <a:r>
              <a:rPr lang="es-ES" sz="4000" b="1" dirty="0">
                <a:solidFill>
                  <a:srgbClr val="595959"/>
                </a:solidFill>
                <a:latin typeface="Calibri" pitchFamily="34" charset="0"/>
              </a:rPr>
              <a:t>–</a:t>
            </a:r>
            <a:r>
              <a:rPr lang="es-ES_tradnl" sz="4000" b="1" dirty="0">
                <a:solidFill>
                  <a:srgbClr val="595959"/>
                </a:solidFill>
                <a:latin typeface="Calibri" pitchFamily="34" charset="0"/>
              </a:rPr>
              <a:t> Jun12)</a:t>
            </a:r>
          </a:p>
        </p:txBody>
      </p:sp>
      <p:pic>
        <p:nvPicPr>
          <p:cNvPr id="14" name="Imagen 2"/>
          <p:cNvPicPr>
            <a:picLocks noChangeAspect="1"/>
          </p:cNvPicPr>
          <p:nvPr/>
        </p:nvPicPr>
        <p:blipFill>
          <a:blip r:embed="rId4" cstate="print"/>
          <a:srcRect/>
          <a:stretch>
            <a:fillRect/>
          </a:stretch>
        </p:blipFill>
        <p:spPr bwMode="auto">
          <a:xfrm>
            <a:off x="6864202" y="4914578"/>
            <a:ext cx="5992058" cy="599811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7" name="Rectángulo 7"/>
          <p:cNvSpPr>
            <a:spLocks noChangeArrowheads="1"/>
          </p:cNvSpPr>
          <p:nvPr/>
        </p:nvSpPr>
        <p:spPr bwMode="auto">
          <a:xfrm>
            <a:off x="8329049" y="5922690"/>
            <a:ext cx="3017494" cy="1569660"/>
          </a:xfrm>
          <a:prstGeom prst="rect">
            <a:avLst/>
          </a:prstGeom>
          <a:noFill/>
          <a:ln w="9525">
            <a:noFill/>
            <a:miter lim="800000"/>
            <a:headEnd/>
            <a:tailEnd/>
          </a:ln>
        </p:spPr>
        <p:txBody>
          <a:bodyPr wrap="none">
            <a:spAutoFit/>
          </a:bodyPr>
          <a:lstStyle/>
          <a:p>
            <a:pPr algn="ctr"/>
            <a:r>
              <a:rPr lang="es-ES_tradnl" sz="6000" b="1" dirty="0">
                <a:solidFill>
                  <a:schemeClr val="bg1"/>
                </a:solidFill>
                <a:latin typeface="Calibri" pitchFamily="34" charset="0"/>
              </a:rPr>
              <a:t>3</a:t>
            </a:r>
            <a:r>
              <a:rPr lang="es-ES_tradnl" sz="6000" b="1" dirty="0" smtClean="0">
                <a:solidFill>
                  <a:schemeClr val="bg1"/>
                </a:solidFill>
                <a:latin typeface="Calibri" pitchFamily="34" charset="0"/>
              </a:rPr>
              <a:t>00K/€</a:t>
            </a:r>
            <a:endParaRPr lang="es-ES_tradnl" sz="6000" b="1" dirty="0">
              <a:solidFill>
                <a:schemeClr val="bg1"/>
              </a:solidFill>
              <a:latin typeface="Calibri" pitchFamily="34" charset="0"/>
            </a:endParaRPr>
          </a:p>
          <a:p>
            <a:pPr algn="ctr"/>
            <a:r>
              <a:rPr lang="es-ES_tradnl" sz="3600" b="1" dirty="0" err="1">
                <a:solidFill>
                  <a:schemeClr val="bg1"/>
                </a:solidFill>
                <a:latin typeface="Calibri" pitchFamily="34" charset="0"/>
              </a:rPr>
              <a:t>Gross</a:t>
            </a:r>
            <a:r>
              <a:rPr lang="es-ES_tradnl" sz="3600" b="1" dirty="0">
                <a:solidFill>
                  <a:schemeClr val="bg1"/>
                </a:solidFill>
                <a:latin typeface="Calibri" pitchFamily="34" charset="0"/>
              </a:rPr>
              <a:t> </a:t>
            </a:r>
            <a:r>
              <a:rPr lang="es-ES_tradnl" sz="3600" b="1" dirty="0" err="1">
                <a:solidFill>
                  <a:schemeClr val="bg1"/>
                </a:solidFill>
                <a:latin typeface="Calibri" pitchFamily="34" charset="0"/>
              </a:rPr>
              <a:t>R</a:t>
            </a:r>
            <a:r>
              <a:rPr lang="es-ES_tradnl" sz="3600" b="1" dirty="0" err="1" smtClean="0">
                <a:solidFill>
                  <a:schemeClr val="bg1"/>
                </a:solidFill>
                <a:latin typeface="Calibri" pitchFamily="34" charset="0"/>
              </a:rPr>
              <a:t>evenue</a:t>
            </a:r>
            <a:endParaRPr lang="es-ES_tradnl" sz="3600" b="1" dirty="0">
              <a:solidFill>
                <a:schemeClr val="bg1"/>
              </a:solidFill>
              <a:latin typeface="Calibri" pitchFamily="34" charset="0"/>
            </a:endParaRPr>
          </a:p>
        </p:txBody>
      </p:sp>
      <p:pic>
        <p:nvPicPr>
          <p:cNvPr id="18" name="Imagen 8"/>
          <p:cNvPicPr>
            <a:picLocks noChangeAspect="1"/>
          </p:cNvPicPr>
          <p:nvPr/>
        </p:nvPicPr>
        <p:blipFill>
          <a:blip r:embed="rId4" cstate="print"/>
          <a:srcRect/>
          <a:stretch>
            <a:fillRect/>
          </a:stretch>
        </p:blipFill>
        <p:spPr bwMode="auto">
          <a:xfrm>
            <a:off x="15145122" y="5994698"/>
            <a:ext cx="3644413" cy="364809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9" name="Rectángulo 9"/>
          <p:cNvSpPr>
            <a:spLocks noChangeArrowheads="1"/>
          </p:cNvSpPr>
          <p:nvPr/>
        </p:nvSpPr>
        <p:spPr bwMode="auto">
          <a:xfrm>
            <a:off x="15469728" y="7146826"/>
            <a:ext cx="2801105" cy="1723549"/>
          </a:xfrm>
          <a:prstGeom prst="rect">
            <a:avLst/>
          </a:prstGeom>
          <a:noFill/>
          <a:ln w="9525">
            <a:noFill/>
            <a:miter lim="800000"/>
            <a:headEnd/>
            <a:tailEnd/>
          </a:ln>
        </p:spPr>
        <p:txBody>
          <a:bodyPr wrap="none">
            <a:spAutoFit/>
          </a:bodyPr>
          <a:lstStyle/>
          <a:p>
            <a:pPr algn="ctr"/>
            <a:r>
              <a:rPr lang="es-ES_tradnl" sz="6600" b="1" dirty="0" smtClean="0">
                <a:solidFill>
                  <a:schemeClr val="bg1"/>
                </a:solidFill>
                <a:latin typeface="Calibri" pitchFamily="34" charset="0"/>
              </a:rPr>
              <a:t>1.6M/€</a:t>
            </a:r>
            <a:endParaRPr lang="es-ES_tradnl" sz="6600" b="1" dirty="0">
              <a:solidFill>
                <a:schemeClr val="bg1"/>
              </a:solidFill>
              <a:latin typeface="Calibri" pitchFamily="34" charset="0"/>
            </a:endParaRPr>
          </a:p>
          <a:p>
            <a:pPr algn="ctr"/>
            <a:r>
              <a:rPr lang="es-ES_tradnl" sz="4000" b="1" dirty="0">
                <a:solidFill>
                  <a:schemeClr val="bg1"/>
                </a:solidFill>
                <a:latin typeface="Calibri" pitchFamily="34" charset="0"/>
              </a:rPr>
              <a:t>(</a:t>
            </a:r>
            <a:r>
              <a:rPr lang="es-ES_tradnl" sz="4000" b="1" dirty="0" err="1">
                <a:solidFill>
                  <a:schemeClr val="bg1"/>
                </a:solidFill>
                <a:latin typeface="Calibri" pitchFamily="34" charset="0"/>
              </a:rPr>
              <a:t>to</a:t>
            </a:r>
            <a:r>
              <a:rPr lang="es-ES_tradnl" sz="4000" b="1" dirty="0">
                <a:solidFill>
                  <a:schemeClr val="bg1"/>
                </a:solidFill>
                <a:latin typeface="Calibri" pitchFamily="34" charset="0"/>
              </a:rPr>
              <a:t> date)</a:t>
            </a:r>
          </a:p>
        </p:txBody>
      </p:sp>
      <p:sp>
        <p:nvSpPr>
          <p:cNvPr id="20" name="Rectángulo 12"/>
          <p:cNvSpPr>
            <a:spLocks noChangeArrowheads="1"/>
          </p:cNvSpPr>
          <p:nvPr/>
        </p:nvSpPr>
        <p:spPr bwMode="auto">
          <a:xfrm>
            <a:off x="16153234" y="3618434"/>
            <a:ext cx="4774763" cy="1446550"/>
          </a:xfrm>
          <a:prstGeom prst="rect">
            <a:avLst/>
          </a:prstGeom>
          <a:noFill/>
          <a:ln w="9525">
            <a:noFill/>
            <a:miter lim="800000"/>
            <a:headEnd/>
            <a:tailEnd/>
          </a:ln>
        </p:spPr>
        <p:txBody>
          <a:bodyPr wrap="square">
            <a:spAutoFit/>
          </a:bodyPr>
          <a:lstStyle/>
          <a:p>
            <a:pPr algn="ctr"/>
            <a:r>
              <a:rPr lang="es-ES_tradnl" sz="6000" b="1" dirty="0" smtClean="0">
                <a:solidFill>
                  <a:schemeClr val="bg1"/>
                </a:solidFill>
                <a:latin typeface="Calibri" pitchFamily="34" charset="0"/>
              </a:rPr>
              <a:t>2.3M/€</a:t>
            </a:r>
            <a:endParaRPr lang="es-ES_tradnl" sz="6000" b="1" dirty="0">
              <a:solidFill>
                <a:schemeClr val="bg1"/>
              </a:solidFill>
              <a:latin typeface="Calibri" pitchFamily="34" charset="0"/>
            </a:endParaRPr>
          </a:p>
          <a:p>
            <a:pPr algn="ctr"/>
            <a:r>
              <a:rPr lang="es-ES_tradnl" sz="2800" b="1" dirty="0">
                <a:solidFill>
                  <a:schemeClr val="bg1"/>
                </a:solidFill>
                <a:latin typeface="Calibri" pitchFamily="34" charset="0"/>
              </a:rPr>
              <a:t>(</a:t>
            </a:r>
            <a:r>
              <a:rPr lang="es-ES_tradnl" sz="2800" b="1" dirty="0" err="1">
                <a:solidFill>
                  <a:schemeClr val="bg1"/>
                </a:solidFill>
                <a:latin typeface="Calibri" pitchFamily="34" charset="0"/>
              </a:rPr>
              <a:t>End</a:t>
            </a:r>
            <a:r>
              <a:rPr lang="es-ES_tradnl" sz="2800" b="1" dirty="0">
                <a:solidFill>
                  <a:schemeClr val="bg1"/>
                </a:solidFill>
                <a:latin typeface="Calibri" pitchFamily="34" charset="0"/>
              </a:rPr>
              <a:t> </a:t>
            </a:r>
            <a:r>
              <a:rPr lang="es-ES_tradnl" sz="2800" b="1" dirty="0" err="1" smtClean="0">
                <a:solidFill>
                  <a:schemeClr val="bg1"/>
                </a:solidFill>
                <a:latin typeface="Calibri" pitchFamily="34" charset="0"/>
              </a:rPr>
              <a:t>Season</a:t>
            </a:r>
            <a:r>
              <a:rPr lang="es-ES_tradnl" sz="2800" b="1" dirty="0" smtClean="0">
                <a:solidFill>
                  <a:schemeClr val="bg1"/>
                </a:solidFill>
                <a:latin typeface="Calibri" pitchFamily="34" charset="0"/>
              </a:rPr>
              <a:t> </a:t>
            </a:r>
            <a:r>
              <a:rPr lang="es-ES_tradnl" sz="2800" b="1" dirty="0" err="1" smtClean="0">
                <a:solidFill>
                  <a:schemeClr val="bg1"/>
                </a:solidFill>
                <a:latin typeface="Calibri" pitchFamily="34" charset="0"/>
              </a:rPr>
              <a:t>Forecast</a:t>
            </a:r>
            <a:r>
              <a:rPr lang="es-ES_tradnl" sz="2800" b="1" dirty="0">
                <a:solidFill>
                  <a:schemeClr val="bg1"/>
                </a:solidFill>
                <a:latin typeface="Calibri" pitchFamily="34" charset="0"/>
              </a:rPr>
              <a:t>)</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FROM </a:t>
            </a:r>
            <a:b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THE </a:t>
            </a:r>
            <a:b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BENCH</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280026" y="1314178"/>
            <a:ext cx="9505056" cy="1440160"/>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7200" b="1" spc="-150" dirty="0" smtClean="0">
                <a:solidFill>
                  <a:schemeClr val="tx1">
                    <a:lumMod val="75000"/>
                    <a:lumOff val="25000"/>
                  </a:schemeClr>
                </a:solidFill>
                <a:latin typeface="Arial Narrow" pitchFamily="34" charset="0"/>
                <a:ea typeface="+mj-ea"/>
                <a:cs typeface="+mj-cs"/>
              </a:rPr>
              <a:t>INDEX</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8376370" y="4194498"/>
            <a:ext cx="9361040" cy="8352928"/>
          </a:xfrm>
          <a:prstGeom prst="rect">
            <a:avLst/>
          </a:prstGeom>
        </p:spPr>
        <p:txBody>
          <a:bodyPr vert="horz" lIns="217728" tIns="108864" rIns="217728" bIns="108864" rtlCol="0" anchor="ctr">
            <a:normAutofit/>
          </a:bodyPr>
          <a:lstStyle/>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 sz="4800" b="1" spc="-150" noProof="0" dirty="0" smtClean="0">
                <a:solidFill>
                  <a:schemeClr val="bg1">
                    <a:lumMod val="65000"/>
                  </a:schemeClr>
                </a:solidFill>
                <a:latin typeface="Arial Narrow" pitchFamily="34" charset="0"/>
                <a:ea typeface="+mj-ea"/>
                <a:cs typeface="+mj-cs"/>
              </a:rPr>
              <a:t>The </a:t>
            </a:r>
            <a:r>
              <a:rPr lang="es-ES" sz="4800" b="1" spc="-150" noProof="0" dirty="0" err="1" smtClean="0">
                <a:solidFill>
                  <a:schemeClr val="bg1">
                    <a:lumMod val="65000"/>
                  </a:schemeClr>
                </a:solidFill>
                <a:latin typeface="Arial Narrow" pitchFamily="34" charset="0"/>
                <a:ea typeface="+mj-ea"/>
                <a:cs typeface="+mj-cs"/>
              </a:rPr>
              <a:t>Company</a:t>
            </a:r>
            <a:endParaRPr lang="es-ES" sz="4800" b="1" spc="-150" noProof="0" dirty="0" smtClean="0">
              <a:solidFill>
                <a:schemeClr val="bg1">
                  <a:lumMod val="65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noProof="0" dirty="0" err="1" smtClean="0">
                <a:solidFill>
                  <a:schemeClr val="bg1">
                    <a:lumMod val="65000"/>
                  </a:schemeClr>
                </a:solidFill>
                <a:latin typeface="Arial Narrow" pitchFamily="34" charset="0"/>
                <a:ea typeface="+mj-ea"/>
                <a:cs typeface="+mj-cs"/>
              </a:rPr>
              <a:t>Products</a:t>
            </a:r>
            <a:endParaRPr lang="es-ES_tradnl" sz="4800" b="1" spc="-150" noProof="0" dirty="0" smtClean="0">
              <a:solidFill>
                <a:schemeClr val="bg1">
                  <a:lumMod val="65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dirty="0" err="1" smtClean="0">
                <a:solidFill>
                  <a:schemeClr val="bg1">
                    <a:lumMod val="65000"/>
                  </a:schemeClr>
                </a:solidFill>
                <a:latin typeface="Arial Narrow" pitchFamily="34" charset="0"/>
                <a:ea typeface="+mj-ea"/>
                <a:cs typeface="+mj-cs"/>
              </a:rPr>
              <a:t>Process</a:t>
            </a:r>
            <a:endParaRPr lang="es-ES_tradnl" sz="4800" b="1" spc="-150" dirty="0" smtClean="0">
              <a:solidFill>
                <a:schemeClr val="bg1">
                  <a:lumMod val="65000"/>
                </a:schemeClr>
              </a:solidFill>
              <a:latin typeface="Arial Narrow" pitchFamily="34" charset="0"/>
              <a:ea typeface="+mj-ea"/>
              <a:cs typeface="+mj-cs"/>
            </a:endParaRPr>
          </a:p>
          <a:p>
            <a:pPr marL="914400" indent="-914400">
              <a:spcBef>
                <a:spcPct val="0"/>
              </a:spcBef>
              <a:buFontTx/>
              <a:buAutoNum type="arabicPeriod"/>
              <a:defRPr/>
            </a:pPr>
            <a:r>
              <a:rPr lang="es-ES_tradnl" sz="4800" b="1" spc="-150" dirty="0" smtClean="0">
                <a:solidFill>
                  <a:schemeClr val="bg1">
                    <a:lumMod val="65000"/>
                  </a:schemeClr>
                </a:solidFill>
                <a:latin typeface="Arial Narrow" pitchFamily="34" charset="0"/>
              </a:rPr>
              <a:t>Marketing</a:t>
            </a:r>
          </a:p>
          <a:p>
            <a:pPr marL="914400" indent="-914400">
              <a:spcBef>
                <a:spcPct val="0"/>
              </a:spcBef>
              <a:buFontTx/>
              <a:buAutoNum type="arabicPeriod"/>
              <a:defRPr/>
            </a:pPr>
            <a:r>
              <a:rPr lang="es-ES_tradnl" sz="4800" b="1" spc="-150" noProof="0" dirty="0" err="1" smtClean="0">
                <a:solidFill>
                  <a:schemeClr val="bg1">
                    <a:lumMod val="65000"/>
                  </a:schemeClr>
                </a:solidFill>
                <a:latin typeface="Arial Narrow" pitchFamily="34" charset="0"/>
                <a:ea typeface="+mj-ea"/>
                <a:cs typeface="+mj-cs"/>
              </a:rPr>
              <a:t>Technology</a:t>
            </a:r>
            <a:endParaRPr lang="es-ES_tradnl" sz="4800" b="1" spc="-150" noProof="0" dirty="0" smtClean="0">
              <a:solidFill>
                <a:schemeClr val="bg1">
                  <a:lumMod val="65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noProof="0" dirty="0" err="1" smtClean="0">
                <a:solidFill>
                  <a:schemeClr val="bg1">
                    <a:lumMod val="65000"/>
                  </a:schemeClr>
                </a:solidFill>
                <a:latin typeface="Arial Narrow" pitchFamily="34" charset="0"/>
                <a:ea typeface="+mj-ea"/>
                <a:cs typeface="+mj-cs"/>
              </a:rPr>
              <a:t>Human</a:t>
            </a:r>
            <a:r>
              <a:rPr lang="es-ES_tradnl" sz="4800" b="1" spc="-150" noProof="0" dirty="0" smtClean="0">
                <a:solidFill>
                  <a:schemeClr val="bg1">
                    <a:lumMod val="65000"/>
                  </a:schemeClr>
                </a:solidFill>
                <a:latin typeface="Arial Narrow" pitchFamily="34" charset="0"/>
                <a:ea typeface="+mj-ea"/>
                <a:cs typeface="+mj-cs"/>
              </a:rPr>
              <a:t> </a:t>
            </a:r>
            <a:r>
              <a:rPr lang="es-ES_tradnl" sz="4800" b="1" spc="-150" noProof="0" dirty="0" err="1" smtClean="0">
                <a:solidFill>
                  <a:schemeClr val="bg1">
                    <a:lumMod val="65000"/>
                  </a:schemeClr>
                </a:solidFill>
                <a:latin typeface="Arial Narrow" pitchFamily="34" charset="0"/>
                <a:ea typeface="+mj-ea"/>
                <a:cs typeface="+mj-cs"/>
              </a:rPr>
              <a:t>Resources</a:t>
            </a:r>
            <a:endParaRPr lang="es-ES_tradnl" sz="4800" b="1" spc="-150" noProof="0" dirty="0" smtClean="0">
              <a:solidFill>
                <a:schemeClr val="bg1">
                  <a:lumMod val="65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dirty="0" smtClean="0">
                <a:solidFill>
                  <a:schemeClr val="bg1">
                    <a:lumMod val="65000"/>
                  </a:schemeClr>
                </a:solidFill>
                <a:latin typeface="Arial Narrow" pitchFamily="34" charset="0"/>
                <a:ea typeface="+mj-ea"/>
                <a:cs typeface="+mj-cs"/>
              </a:rPr>
              <a:t>Legal</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dirty="0" err="1" smtClean="0">
                <a:solidFill>
                  <a:schemeClr val="bg1">
                    <a:lumMod val="65000"/>
                  </a:schemeClr>
                </a:solidFill>
                <a:latin typeface="Arial Narrow" pitchFamily="34" charset="0"/>
                <a:ea typeface="+mj-ea"/>
                <a:cs typeface="+mj-cs"/>
              </a:rPr>
              <a:t>Strategy</a:t>
            </a:r>
            <a:endParaRPr lang="es-ES_tradnl" sz="4800" b="1" spc="-150" dirty="0" smtClean="0">
              <a:solidFill>
                <a:schemeClr val="bg1">
                  <a:lumMod val="65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noProof="0" dirty="0" err="1" smtClean="0">
                <a:solidFill>
                  <a:schemeClr val="bg1">
                    <a:lumMod val="65000"/>
                  </a:schemeClr>
                </a:solidFill>
                <a:latin typeface="Arial Narrow" pitchFamily="34" charset="0"/>
                <a:ea typeface="+mj-ea"/>
                <a:cs typeface="+mj-cs"/>
              </a:rPr>
              <a:t>Financial</a:t>
            </a:r>
            <a:r>
              <a:rPr lang="es-ES_tradnl" sz="4800" b="1" spc="-150" noProof="0" dirty="0" smtClean="0">
                <a:solidFill>
                  <a:schemeClr val="bg1">
                    <a:lumMod val="65000"/>
                  </a:schemeClr>
                </a:solidFill>
                <a:latin typeface="Arial Narrow" pitchFamily="34" charset="0"/>
                <a:ea typeface="+mj-ea"/>
                <a:cs typeface="+mj-cs"/>
              </a:rPr>
              <a:t> Plan</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endParaRPr lang="es-ES_tradnl" sz="4800" b="1" spc="-150" dirty="0" smtClean="0">
              <a:solidFill>
                <a:schemeClr val="bg1">
                  <a:lumMod val="65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tabLst/>
              <a:defRPr/>
            </a:pPr>
            <a:r>
              <a:rPr lang="es-ES_tradnl" sz="4800" b="1" spc="-150" dirty="0" smtClean="0">
                <a:solidFill>
                  <a:schemeClr val="bg1">
                    <a:lumMod val="65000"/>
                  </a:schemeClr>
                </a:solidFill>
                <a:latin typeface="Arial Narrow" pitchFamily="34" charset="0"/>
                <a:ea typeface="+mj-ea"/>
                <a:cs typeface="+mj-cs"/>
              </a:rPr>
              <a:t>APPENDICES</a:t>
            </a:r>
            <a:endParaRPr lang="es-ES" sz="4800" b="1" spc="-150" noProof="0" dirty="0" smtClean="0">
              <a:solidFill>
                <a:schemeClr val="bg1">
                  <a:lumMod val="65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Rectángulo redondeado"/>
          <p:cNvSpPr/>
          <p:nvPr/>
        </p:nvSpPr>
        <p:spPr>
          <a:xfrm>
            <a:off x="5834812" y="9246334"/>
            <a:ext cx="18216690" cy="378621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
        <p:nvSpPr>
          <p:cNvPr id="6" name="3 Título"/>
          <p:cNvSpPr txBox="1">
            <a:spLocks/>
          </p:cNvSpPr>
          <p:nvPr/>
        </p:nvSpPr>
        <p:spPr>
          <a:xfrm>
            <a:off x="5406184" y="2001010"/>
            <a:ext cx="7929618"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1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2.2.7.- </a:t>
            </a:r>
            <a:r>
              <a:rPr kumimoji="0" lang="es-ES" sz="7200" b="1" i="0" u="none" strike="noStrike" kern="1200" cap="none" spc="-150" normalizeH="0" noProof="0" dirty="0" smtClean="0">
                <a:ln>
                  <a:noFill/>
                </a:ln>
                <a:solidFill>
                  <a:schemeClr val="tx1">
                    <a:lumMod val="75000"/>
                    <a:lumOff val="25000"/>
                  </a:schemeClr>
                </a:solidFill>
                <a:uLnTx/>
                <a:uFillTx/>
                <a:latin typeface="Arial Narrow" pitchFamily="34" charset="0"/>
                <a:ea typeface="+mj-ea"/>
                <a:cs typeface="+mj-cs"/>
              </a:rPr>
              <a:t> KEY SUCCESS FACTORS</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16"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54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2. PRODUCTS</a:t>
            </a:r>
            <a:endParaRPr kumimoji="0" lang="es-ES" sz="54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sp>
        <p:nvSpPr>
          <p:cNvPr id="11" name="10 Cheurón"/>
          <p:cNvSpPr/>
          <p:nvPr/>
        </p:nvSpPr>
        <p:spPr>
          <a:xfrm>
            <a:off x="5549060" y="3843578"/>
            <a:ext cx="714380" cy="785818"/>
          </a:xfrm>
          <a:prstGeom prst="chevr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solidFill>
                <a:schemeClr val="tx1"/>
              </a:solidFill>
            </a:endParaRPr>
          </a:p>
        </p:txBody>
      </p:sp>
      <p:sp>
        <p:nvSpPr>
          <p:cNvPr id="12" name="11 CuadroTexto"/>
          <p:cNvSpPr txBox="1"/>
          <p:nvPr/>
        </p:nvSpPr>
        <p:spPr>
          <a:xfrm>
            <a:off x="6620630" y="3644084"/>
            <a:ext cx="16645054" cy="6047809"/>
          </a:xfrm>
          <a:prstGeom prst="rect">
            <a:avLst/>
          </a:prstGeom>
          <a:noFill/>
        </p:spPr>
        <p:txBody>
          <a:bodyPr wrap="square" rtlCol="0">
            <a:spAutoFit/>
          </a:bodyPr>
          <a:lstStyle/>
          <a:p>
            <a:r>
              <a:rPr lang="es-ES" dirty="0" err="1" smtClean="0"/>
              <a:t>Production</a:t>
            </a:r>
            <a:r>
              <a:rPr lang="es-ES" dirty="0" smtClean="0"/>
              <a:t> </a:t>
            </a:r>
            <a:r>
              <a:rPr lang="es-ES" dirty="0" err="1" smtClean="0"/>
              <a:t>capacity</a:t>
            </a:r>
            <a:r>
              <a:rPr lang="es-ES" dirty="0" smtClean="0"/>
              <a:t>: </a:t>
            </a:r>
            <a:r>
              <a:rPr lang="es-ES" dirty="0" err="1" smtClean="0"/>
              <a:t>one</a:t>
            </a:r>
            <a:r>
              <a:rPr lang="es-ES" dirty="0" smtClean="0"/>
              <a:t> </a:t>
            </a:r>
            <a:r>
              <a:rPr lang="es-ES" dirty="0" err="1" smtClean="0"/>
              <a:t>week</a:t>
            </a:r>
            <a:r>
              <a:rPr lang="es-ES" dirty="0" smtClean="0"/>
              <a:t> </a:t>
            </a:r>
            <a:r>
              <a:rPr lang="es-ES" dirty="0" err="1" smtClean="0"/>
              <a:t>from</a:t>
            </a:r>
            <a:r>
              <a:rPr lang="es-ES" dirty="0" smtClean="0"/>
              <a:t> </a:t>
            </a:r>
            <a:r>
              <a:rPr lang="es-ES" dirty="0" err="1" smtClean="0"/>
              <a:t>materials</a:t>
            </a:r>
            <a:r>
              <a:rPr lang="es-ES" dirty="0" smtClean="0"/>
              <a:t> </a:t>
            </a:r>
            <a:r>
              <a:rPr lang="es-ES" dirty="0" err="1" smtClean="0"/>
              <a:t>reception</a:t>
            </a:r>
            <a:r>
              <a:rPr lang="es-ES" dirty="0" smtClean="0"/>
              <a:t> </a:t>
            </a:r>
            <a:r>
              <a:rPr lang="es-ES" dirty="0" err="1" smtClean="0"/>
              <a:t>to</a:t>
            </a:r>
            <a:r>
              <a:rPr lang="es-ES" dirty="0" smtClean="0"/>
              <a:t> the </a:t>
            </a:r>
            <a:r>
              <a:rPr lang="es-ES" dirty="0" err="1" smtClean="0"/>
              <a:t>upload</a:t>
            </a:r>
            <a:r>
              <a:rPr lang="es-ES" dirty="0" smtClean="0"/>
              <a:t> </a:t>
            </a:r>
            <a:r>
              <a:rPr lang="es-ES" dirty="0" err="1" smtClean="0"/>
              <a:t>to</a:t>
            </a:r>
            <a:r>
              <a:rPr lang="es-ES" dirty="0" smtClean="0"/>
              <a:t> Apple</a:t>
            </a:r>
          </a:p>
          <a:p>
            <a:endParaRPr lang="es-ES" dirty="0" smtClean="0"/>
          </a:p>
          <a:p>
            <a:r>
              <a:rPr lang="es-ES" dirty="0" smtClean="0"/>
              <a:t>Full </a:t>
            </a:r>
            <a:r>
              <a:rPr lang="es-ES" dirty="0" err="1" smtClean="0"/>
              <a:t>customization</a:t>
            </a:r>
            <a:r>
              <a:rPr lang="es-ES" dirty="0" smtClean="0"/>
              <a:t>: </a:t>
            </a:r>
            <a:r>
              <a:rPr lang="es-ES" dirty="0" err="1" smtClean="0"/>
              <a:t>tailor</a:t>
            </a:r>
            <a:r>
              <a:rPr lang="es-ES" dirty="0" smtClean="0"/>
              <a:t> </a:t>
            </a:r>
            <a:r>
              <a:rPr lang="es-ES" dirty="0" err="1" smtClean="0"/>
              <a:t>made</a:t>
            </a:r>
            <a:r>
              <a:rPr lang="es-ES" dirty="0" smtClean="0"/>
              <a:t> </a:t>
            </a:r>
            <a:r>
              <a:rPr lang="es-ES" dirty="0" err="1" smtClean="0"/>
              <a:t>to</a:t>
            </a:r>
            <a:r>
              <a:rPr lang="es-ES" dirty="0" smtClean="0"/>
              <a:t> </a:t>
            </a:r>
            <a:r>
              <a:rPr lang="es-ES" dirty="0" err="1" smtClean="0"/>
              <a:t>satisfy</a:t>
            </a:r>
            <a:r>
              <a:rPr lang="es-ES" dirty="0" smtClean="0"/>
              <a:t> </a:t>
            </a:r>
            <a:r>
              <a:rPr lang="es-ES" dirty="0" err="1" smtClean="0"/>
              <a:t>each</a:t>
            </a:r>
            <a:r>
              <a:rPr lang="es-ES" dirty="0" smtClean="0"/>
              <a:t> </a:t>
            </a:r>
            <a:r>
              <a:rPr lang="es-ES" dirty="0" err="1" smtClean="0"/>
              <a:t>Club’s</a:t>
            </a:r>
            <a:r>
              <a:rPr lang="es-ES" dirty="0" smtClean="0"/>
              <a:t> </a:t>
            </a:r>
            <a:r>
              <a:rPr lang="es-ES" dirty="0" err="1" smtClean="0"/>
              <a:t>requests</a:t>
            </a:r>
            <a:endParaRPr lang="es-ES" dirty="0" smtClean="0"/>
          </a:p>
          <a:p>
            <a:endParaRPr lang="es-ES" dirty="0" smtClean="0"/>
          </a:p>
          <a:p>
            <a:r>
              <a:rPr lang="es-ES" dirty="0" err="1" smtClean="0"/>
              <a:t>Shared</a:t>
            </a:r>
            <a:r>
              <a:rPr lang="es-ES" dirty="0" smtClean="0"/>
              <a:t> </a:t>
            </a:r>
            <a:r>
              <a:rPr lang="es-ES" dirty="0" err="1" smtClean="0"/>
              <a:t>licenses</a:t>
            </a:r>
            <a:r>
              <a:rPr lang="es-ES" dirty="0" smtClean="0"/>
              <a:t>: </a:t>
            </a:r>
            <a:r>
              <a:rPr lang="es-ES" dirty="0" err="1" smtClean="0"/>
              <a:t>possibility</a:t>
            </a:r>
            <a:r>
              <a:rPr lang="es-ES" dirty="0" smtClean="0"/>
              <a:t> </a:t>
            </a:r>
            <a:r>
              <a:rPr lang="es-ES" dirty="0" err="1" smtClean="0"/>
              <a:t>to</a:t>
            </a:r>
            <a:r>
              <a:rPr lang="es-ES" dirty="0" smtClean="0"/>
              <a:t> use </a:t>
            </a:r>
            <a:r>
              <a:rPr lang="es-ES" dirty="0" err="1" smtClean="0"/>
              <a:t>players</a:t>
            </a:r>
            <a:r>
              <a:rPr lang="es-ES" dirty="0" smtClean="0"/>
              <a:t>’ </a:t>
            </a:r>
            <a:r>
              <a:rPr lang="es-ES" dirty="0" err="1" smtClean="0"/>
              <a:t>licenses</a:t>
            </a:r>
            <a:r>
              <a:rPr lang="es-ES" dirty="0" smtClean="0"/>
              <a:t>, as </a:t>
            </a:r>
            <a:r>
              <a:rPr lang="es-ES" dirty="0" err="1" smtClean="0"/>
              <a:t>well</a:t>
            </a:r>
            <a:r>
              <a:rPr lang="es-ES" dirty="0" smtClean="0"/>
              <a:t> as logos, </a:t>
            </a:r>
            <a:r>
              <a:rPr lang="es-ES" dirty="0" err="1" smtClean="0"/>
              <a:t>stadiums</a:t>
            </a:r>
            <a:r>
              <a:rPr lang="es-ES" dirty="0" smtClean="0"/>
              <a:t>…and </a:t>
            </a:r>
            <a:r>
              <a:rPr lang="es-ES" dirty="0" err="1" smtClean="0"/>
              <a:t>possibility</a:t>
            </a:r>
            <a:r>
              <a:rPr lang="es-ES" dirty="0" smtClean="0"/>
              <a:t> of </a:t>
            </a:r>
            <a:r>
              <a:rPr lang="es-ES" dirty="0" err="1" smtClean="0"/>
              <a:t>mixed</a:t>
            </a:r>
            <a:r>
              <a:rPr lang="es-ES" dirty="0" smtClean="0"/>
              <a:t> </a:t>
            </a:r>
            <a:r>
              <a:rPr lang="es-ES" dirty="0" err="1" smtClean="0"/>
              <a:t>challenges</a:t>
            </a:r>
            <a:r>
              <a:rPr lang="es-ES" dirty="0" smtClean="0"/>
              <a:t> </a:t>
            </a:r>
            <a:r>
              <a:rPr lang="es-ES" dirty="0" err="1" smtClean="0"/>
              <a:t>across</a:t>
            </a:r>
            <a:r>
              <a:rPr lang="es-ES" dirty="0" smtClean="0"/>
              <a:t> </a:t>
            </a:r>
            <a:r>
              <a:rPr lang="es-ES" dirty="0" err="1" smtClean="0"/>
              <a:t>different</a:t>
            </a:r>
            <a:r>
              <a:rPr lang="es-ES" dirty="0" smtClean="0"/>
              <a:t> </a:t>
            </a:r>
            <a:r>
              <a:rPr lang="es-ES" dirty="0" err="1" smtClean="0"/>
              <a:t>games</a:t>
            </a:r>
            <a:endParaRPr lang="es-ES" dirty="0" smtClean="0"/>
          </a:p>
          <a:p>
            <a:endParaRPr lang="es-ES" dirty="0" smtClean="0"/>
          </a:p>
        </p:txBody>
      </p:sp>
      <p:sp>
        <p:nvSpPr>
          <p:cNvPr id="13" name="12 Cheurón"/>
          <p:cNvSpPr/>
          <p:nvPr/>
        </p:nvSpPr>
        <p:spPr>
          <a:xfrm>
            <a:off x="5568058" y="5715786"/>
            <a:ext cx="714380" cy="785818"/>
          </a:xfrm>
          <a:prstGeom prst="chevr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solidFill>
                <a:schemeClr val="tx1"/>
              </a:solidFill>
            </a:endParaRPr>
          </a:p>
        </p:txBody>
      </p:sp>
      <p:sp>
        <p:nvSpPr>
          <p:cNvPr id="14" name="13 Cheurón"/>
          <p:cNvSpPr/>
          <p:nvPr/>
        </p:nvSpPr>
        <p:spPr>
          <a:xfrm>
            <a:off x="5640066" y="7227954"/>
            <a:ext cx="714380" cy="785818"/>
          </a:xfrm>
          <a:prstGeom prst="chevr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solidFill>
                <a:schemeClr val="tx1"/>
              </a:solidFill>
            </a:endParaRPr>
          </a:p>
        </p:txBody>
      </p:sp>
      <p:sp>
        <p:nvSpPr>
          <p:cNvPr id="17" name="16 Cheurón"/>
          <p:cNvSpPr/>
          <p:nvPr/>
        </p:nvSpPr>
        <p:spPr>
          <a:xfrm>
            <a:off x="5538230" y="10175028"/>
            <a:ext cx="979994" cy="1728192"/>
          </a:xfrm>
          <a:prstGeom prst="chevron">
            <a:avLst>
              <a:gd name="adj" fmla="val 26329"/>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solidFill>
                <a:schemeClr val="tx1"/>
              </a:solidFill>
            </a:endParaRPr>
          </a:p>
        </p:txBody>
      </p:sp>
      <p:sp>
        <p:nvSpPr>
          <p:cNvPr id="18" name="17 Rectángulo"/>
          <p:cNvSpPr/>
          <p:nvPr/>
        </p:nvSpPr>
        <p:spPr>
          <a:xfrm>
            <a:off x="7049258" y="9674962"/>
            <a:ext cx="7898650" cy="2739211"/>
          </a:xfrm>
          <a:prstGeom prst="rect">
            <a:avLst/>
          </a:prstGeom>
        </p:spPr>
        <p:txBody>
          <a:bodyPr wrap="square">
            <a:spAutoFit/>
          </a:bodyPr>
          <a:lstStyle/>
          <a:p>
            <a:r>
              <a:rPr lang="es-ES" i="1" dirty="0" err="1" smtClean="0">
                <a:solidFill>
                  <a:schemeClr val="bg1">
                    <a:lumMod val="50000"/>
                  </a:schemeClr>
                </a:solidFill>
              </a:rPr>
              <a:t>Example</a:t>
            </a:r>
            <a:r>
              <a:rPr lang="es-ES" i="1" dirty="0" smtClean="0">
                <a:solidFill>
                  <a:schemeClr val="bg1">
                    <a:lumMod val="50000"/>
                  </a:schemeClr>
                </a:solidFill>
              </a:rPr>
              <a:t>: Real Madrid </a:t>
            </a:r>
            <a:r>
              <a:rPr lang="es-ES" i="1" dirty="0" err="1" smtClean="0">
                <a:solidFill>
                  <a:schemeClr val="bg1">
                    <a:lumMod val="50000"/>
                  </a:schemeClr>
                </a:solidFill>
              </a:rPr>
              <a:t>team</a:t>
            </a:r>
            <a:r>
              <a:rPr lang="es-ES" i="1" dirty="0" smtClean="0">
                <a:solidFill>
                  <a:schemeClr val="bg1">
                    <a:lumMod val="50000"/>
                  </a:schemeClr>
                </a:solidFill>
              </a:rPr>
              <a:t> </a:t>
            </a:r>
            <a:r>
              <a:rPr lang="es-ES" i="1" dirty="0" err="1" smtClean="0">
                <a:solidFill>
                  <a:schemeClr val="bg1">
                    <a:lumMod val="50000"/>
                  </a:schemeClr>
                </a:solidFill>
              </a:rPr>
              <a:t>could</a:t>
            </a:r>
            <a:r>
              <a:rPr lang="es-ES" i="1" dirty="0" smtClean="0">
                <a:solidFill>
                  <a:schemeClr val="bg1">
                    <a:lumMod val="50000"/>
                  </a:schemeClr>
                </a:solidFill>
              </a:rPr>
              <a:t> </a:t>
            </a:r>
            <a:r>
              <a:rPr lang="es-ES" i="1" dirty="0" err="1" smtClean="0">
                <a:solidFill>
                  <a:schemeClr val="bg1">
                    <a:lumMod val="50000"/>
                  </a:schemeClr>
                </a:solidFill>
              </a:rPr>
              <a:t>include</a:t>
            </a:r>
            <a:r>
              <a:rPr lang="es-ES" i="1" dirty="0" smtClean="0">
                <a:solidFill>
                  <a:schemeClr val="bg1">
                    <a:lumMod val="50000"/>
                  </a:schemeClr>
                </a:solidFill>
              </a:rPr>
              <a:t> Leo </a:t>
            </a:r>
            <a:r>
              <a:rPr lang="es-ES" i="1" dirty="0" err="1" smtClean="0">
                <a:solidFill>
                  <a:schemeClr val="bg1">
                    <a:lumMod val="50000"/>
                  </a:schemeClr>
                </a:solidFill>
              </a:rPr>
              <a:t>Messi</a:t>
            </a:r>
            <a:r>
              <a:rPr lang="es-ES" i="1" dirty="0" smtClean="0">
                <a:solidFill>
                  <a:schemeClr val="bg1">
                    <a:lumMod val="50000"/>
                  </a:schemeClr>
                </a:solidFill>
              </a:rPr>
              <a:t> </a:t>
            </a:r>
            <a:r>
              <a:rPr lang="es-ES" i="1" dirty="0" err="1" smtClean="0">
                <a:solidFill>
                  <a:schemeClr val="bg1">
                    <a:lumMod val="50000"/>
                  </a:schemeClr>
                </a:solidFill>
              </a:rPr>
              <a:t>to</a:t>
            </a:r>
            <a:r>
              <a:rPr lang="es-ES" i="1" dirty="0" smtClean="0">
                <a:solidFill>
                  <a:schemeClr val="bg1">
                    <a:lumMod val="50000"/>
                  </a:schemeClr>
                </a:solidFill>
              </a:rPr>
              <a:t> </a:t>
            </a:r>
            <a:r>
              <a:rPr lang="es-ES" i="1" dirty="0" err="1" smtClean="0">
                <a:solidFill>
                  <a:schemeClr val="bg1">
                    <a:lumMod val="50000"/>
                  </a:schemeClr>
                </a:solidFill>
              </a:rPr>
              <a:t>challenge</a:t>
            </a:r>
            <a:r>
              <a:rPr lang="es-ES" i="1" dirty="0" smtClean="0">
                <a:solidFill>
                  <a:schemeClr val="bg1">
                    <a:lumMod val="50000"/>
                  </a:schemeClr>
                </a:solidFill>
              </a:rPr>
              <a:t> </a:t>
            </a:r>
            <a:r>
              <a:rPr lang="es-ES" i="1" dirty="0" err="1" smtClean="0">
                <a:solidFill>
                  <a:schemeClr val="bg1">
                    <a:lumMod val="50000"/>
                  </a:schemeClr>
                </a:solidFill>
              </a:rPr>
              <a:t>any</a:t>
            </a:r>
            <a:r>
              <a:rPr lang="es-ES" i="1" dirty="0" smtClean="0">
                <a:solidFill>
                  <a:schemeClr val="bg1">
                    <a:lumMod val="50000"/>
                  </a:schemeClr>
                </a:solidFill>
              </a:rPr>
              <a:t> </a:t>
            </a:r>
            <a:r>
              <a:rPr lang="es-ES" i="1" dirty="0" err="1" smtClean="0">
                <a:solidFill>
                  <a:schemeClr val="bg1">
                    <a:lumMod val="50000"/>
                  </a:schemeClr>
                </a:solidFill>
              </a:rPr>
              <a:t>other</a:t>
            </a:r>
            <a:r>
              <a:rPr lang="es-ES" i="1" dirty="0" smtClean="0">
                <a:solidFill>
                  <a:schemeClr val="bg1">
                    <a:lumMod val="50000"/>
                  </a:schemeClr>
                </a:solidFill>
              </a:rPr>
              <a:t> </a:t>
            </a:r>
            <a:r>
              <a:rPr lang="es-ES" i="1" dirty="0" err="1" smtClean="0">
                <a:solidFill>
                  <a:schemeClr val="bg1">
                    <a:lumMod val="50000"/>
                  </a:schemeClr>
                </a:solidFill>
              </a:rPr>
              <a:t>team</a:t>
            </a:r>
            <a:r>
              <a:rPr lang="es-ES" i="1" dirty="0" smtClean="0">
                <a:solidFill>
                  <a:schemeClr val="bg1">
                    <a:lumMod val="50000"/>
                  </a:schemeClr>
                </a:solidFill>
              </a:rPr>
              <a:t> </a:t>
            </a:r>
            <a:r>
              <a:rPr lang="es-ES" i="1" dirty="0" err="1" smtClean="0">
                <a:solidFill>
                  <a:schemeClr val="bg1">
                    <a:lumMod val="50000"/>
                  </a:schemeClr>
                </a:solidFill>
              </a:rPr>
              <a:t>playing</a:t>
            </a:r>
            <a:r>
              <a:rPr lang="es-ES" i="1" dirty="0" smtClean="0">
                <a:solidFill>
                  <a:schemeClr val="bg1">
                    <a:lumMod val="50000"/>
                  </a:schemeClr>
                </a:solidFill>
              </a:rPr>
              <a:t> the Barcelona </a:t>
            </a:r>
            <a:r>
              <a:rPr lang="es-ES" i="1" dirty="0" err="1" smtClean="0">
                <a:solidFill>
                  <a:schemeClr val="bg1">
                    <a:lumMod val="50000"/>
                  </a:schemeClr>
                </a:solidFill>
              </a:rPr>
              <a:t>game</a:t>
            </a:r>
            <a:endParaRPr lang="es-ES" i="1" dirty="0">
              <a:solidFill>
                <a:schemeClr val="bg1">
                  <a:lumMod val="50000"/>
                </a:schemeClr>
              </a:solidFill>
            </a:endParaRPr>
          </a:p>
        </p:txBody>
      </p:sp>
      <p:pic>
        <p:nvPicPr>
          <p:cNvPr id="20" name="19 Imagen" descr="cristiano.png"/>
          <p:cNvPicPr>
            <a:picLocks noChangeAspect="1"/>
          </p:cNvPicPr>
          <p:nvPr/>
        </p:nvPicPr>
        <p:blipFill>
          <a:blip r:embed="rId3" cstate="print"/>
          <a:stretch>
            <a:fillRect/>
          </a:stretch>
        </p:blipFill>
        <p:spPr>
          <a:xfrm>
            <a:off x="19030045" y="8226946"/>
            <a:ext cx="6131089" cy="5447483"/>
          </a:xfrm>
          <a:prstGeom prst="rect">
            <a:avLst/>
          </a:prstGeom>
          <a:ln>
            <a:noFill/>
          </a:ln>
          <a:effectLst>
            <a:outerShdw blurRad="292100" dist="139700" dir="2700000" algn="tl" rotWithShape="0">
              <a:srgbClr val="333333">
                <a:alpha val="65000"/>
              </a:srgbClr>
            </a:outerShdw>
          </a:effectLst>
        </p:spPr>
      </p:pic>
      <p:pic>
        <p:nvPicPr>
          <p:cNvPr id="21" name="20 Imagen" descr="messi.png"/>
          <p:cNvPicPr>
            <a:picLocks noChangeAspect="1"/>
          </p:cNvPicPr>
          <p:nvPr/>
        </p:nvPicPr>
        <p:blipFill>
          <a:blip r:embed="rId4" cstate="print"/>
          <a:stretch>
            <a:fillRect/>
          </a:stretch>
        </p:blipFill>
        <p:spPr>
          <a:xfrm>
            <a:off x="15191192" y="8514978"/>
            <a:ext cx="5755100" cy="511341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7200" b="1" spc="-150" noProof="0" dirty="0" smtClean="0">
                <a:solidFill>
                  <a:schemeClr val="tx1">
                    <a:lumMod val="75000"/>
                    <a:lumOff val="25000"/>
                  </a:schemeClr>
                </a:solidFill>
                <a:latin typeface="Arial Narrow" pitchFamily="34" charset="0"/>
                <a:ea typeface="+mj-ea"/>
                <a:cs typeface="+mj-cs"/>
              </a:rPr>
              <a:t>2.3.- STARSCUP</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5406184" y="2001010"/>
            <a:ext cx="4857784" cy="100013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rPr>
              <a:t>THE FUTURE</a:t>
            </a:r>
          </a:p>
        </p:txBody>
      </p:sp>
      <p:sp>
        <p:nvSpPr>
          <p:cNvPr id="12" name="3 Título"/>
          <p:cNvSpPr txBox="1">
            <a:spLocks/>
          </p:cNvSpPr>
          <p:nvPr/>
        </p:nvSpPr>
        <p:spPr>
          <a:xfrm>
            <a:off x="16801306" y="3834458"/>
            <a:ext cx="8501122" cy="600079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endParaRPr lang="es-ES" sz="5400" dirty="0"/>
          </a:p>
        </p:txBody>
      </p:sp>
      <p:sp>
        <p:nvSpPr>
          <p:cNvPr id="8"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54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2. PRODUCTS</a:t>
            </a:r>
          </a:p>
        </p:txBody>
      </p:sp>
      <p:pic>
        <p:nvPicPr>
          <p:cNvPr id="9" name="8 Imagen" descr="landing starscup.png"/>
          <p:cNvPicPr>
            <a:picLocks noChangeAspect="1"/>
          </p:cNvPicPr>
          <p:nvPr/>
        </p:nvPicPr>
        <p:blipFill>
          <a:blip r:embed="rId3" cstate="print"/>
          <a:stretch>
            <a:fillRect/>
          </a:stretch>
        </p:blipFill>
        <p:spPr>
          <a:xfrm>
            <a:off x="3620234" y="3215456"/>
            <a:ext cx="13694088" cy="7495162"/>
          </a:xfrm>
          <a:prstGeom prst="rect">
            <a:avLst/>
          </a:prstGeom>
        </p:spPr>
      </p:pic>
      <p:sp>
        <p:nvSpPr>
          <p:cNvPr id="11" name="10 Rectángulo"/>
          <p:cNvSpPr/>
          <p:nvPr/>
        </p:nvSpPr>
        <p:spPr>
          <a:xfrm>
            <a:off x="5936078" y="11971362"/>
            <a:ext cx="11257376" cy="135732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
        <p:nvSpPr>
          <p:cNvPr id="13" name="3 Título"/>
          <p:cNvSpPr txBox="1">
            <a:spLocks/>
          </p:cNvSpPr>
          <p:nvPr/>
        </p:nvSpPr>
        <p:spPr>
          <a:xfrm>
            <a:off x="6120564" y="12002330"/>
            <a:ext cx="4929222" cy="1285884"/>
          </a:xfrm>
          <a:prstGeom prst="rect">
            <a:avLst/>
          </a:prstGeom>
        </p:spPr>
        <p:txBody>
          <a:bodyPr vert="horz" lIns="217728" tIns="108864" rIns="217728" bIns="108864" rtlCol="0" anchor="ctr">
            <a:no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uLnTx/>
                <a:uFillTx/>
                <a:latin typeface="Arial Narrow" pitchFamily="34" charset="0"/>
                <a:ea typeface="+mj-ea"/>
                <a:cs typeface="+mj-cs"/>
              </a:rPr>
              <a:t>COMING SOON</a:t>
            </a:r>
          </a:p>
          <a:p>
            <a:pPr marL="0" marR="0" lvl="0" indent="0" algn="l" defTabSz="2177278" rtl="0" eaLnBrk="1" fontAlgn="auto" latinLnBrk="0" hangingPunct="1">
              <a:lnSpc>
                <a:spcPct val="100000"/>
              </a:lnSpc>
              <a:spcBef>
                <a:spcPct val="0"/>
              </a:spcBef>
              <a:spcAft>
                <a:spcPts val="0"/>
              </a:spcAft>
              <a:buClrTx/>
              <a:buSzTx/>
              <a:buFontTx/>
              <a:buNone/>
              <a:tabLst/>
              <a:defRPr/>
            </a:pPr>
            <a:r>
              <a:rPr lang="es-ES" sz="4000" b="1" spc="-150" dirty="0" smtClean="0">
                <a:solidFill>
                  <a:schemeClr val="bg1"/>
                </a:solidFill>
                <a:effectLst>
                  <a:outerShdw blurRad="38100" dist="38100" dir="2700000" algn="tl">
                    <a:srgbClr val="000000">
                      <a:alpha val="43137"/>
                    </a:srgbClr>
                  </a:outerShdw>
                </a:effectLst>
                <a:latin typeface="Arial Narrow" pitchFamily="34" charset="0"/>
                <a:ea typeface="+mj-ea"/>
                <a:cs typeface="+mj-cs"/>
              </a:rPr>
              <a:t>June  2012</a:t>
            </a:r>
            <a:endParaRPr kumimoji="0" lang="es-ES" sz="40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pic>
        <p:nvPicPr>
          <p:cNvPr id="14" name="13 Imagen" descr="acmlogo.png"/>
          <p:cNvPicPr>
            <a:picLocks noChangeAspect="1"/>
          </p:cNvPicPr>
          <p:nvPr/>
        </p:nvPicPr>
        <p:blipFill>
          <a:blip r:embed="rId4" cstate="print"/>
          <a:stretch>
            <a:fillRect/>
          </a:stretch>
        </p:blipFill>
        <p:spPr>
          <a:xfrm>
            <a:off x="13835868" y="11216512"/>
            <a:ext cx="1214446" cy="1932073"/>
          </a:xfrm>
          <a:prstGeom prst="rect">
            <a:avLst/>
          </a:prstGeom>
        </p:spPr>
      </p:pic>
      <p:pic>
        <p:nvPicPr>
          <p:cNvPr id="16" name="15 Imagen" descr="juventus.png"/>
          <p:cNvPicPr>
            <a:picLocks noChangeAspect="1"/>
          </p:cNvPicPr>
          <p:nvPr/>
        </p:nvPicPr>
        <p:blipFill>
          <a:blip r:embed="rId5" cstate="print"/>
          <a:stretch>
            <a:fillRect/>
          </a:stretch>
        </p:blipFill>
        <p:spPr>
          <a:xfrm>
            <a:off x="15264628" y="11216512"/>
            <a:ext cx="2000264" cy="2000264"/>
          </a:xfrm>
          <a:prstGeom prst="rect">
            <a:avLst/>
          </a:prstGeom>
        </p:spPr>
      </p:pic>
      <p:pic>
        <p:nvPicPr>
          <p:cNvPr id="17" name="16 Imagen" descr="fcb_logo.png"/>
          <p:cNvPicPr>
            <a:picLocks noChangeAspect="1"/>
          </p:cNvPicPr>
          <p:nvPr/>
        </p:nvPicPr>
        <p:blipFill>
          <a:blip r:embed="rId6" cstate="print"/>
          <a:stretch>
            <a:fillRect/>
          </a:stretch>
        </p:blipFill>
        <p:spPr>
          <a:xfrm>
            <a:off x="11478414" y="11430826"/>
            <a:ext cx="1785950" cy="1785950"/>
          </a:xfrm>
          <a:prstGeom prst="rect">
            <a:avLst/>
          </a:prstGeom>
        </p:spPr>
      </p:pic>
      <p:sp>
        <p:nvSpPr>
          <p:cNvPr id="15" name="3 Título"/>
          <p:cNvSpPr txBox="1">
            <a:spLocks/>
          </p:cNvSpPr>
          <p:nvPr/>
        </p:nvSpPr>
        <p:spPr>
          <a:xfrm>
            <a:off x="15793194" y="3258394"/>
            <a:ext cx="8280920" cy="6851208"/>
          </a:xfrm>
          <a:prstGeom prst="rect">
            <a:avLst/>
          </a:prstGeom>
        </p:spPr>
        <p:txBody>
          <a:bodyPr vert="horz" lIns="217728" tIns="108864" rIns="217728" bIns="108864" rtlCol="0" anchor="ctr">
            <a:normAutofit/>
          </a:bodyPr>
          <a:lstStyle/>
          <a:p>
            <a:r>
              <a:rPr lang="en-US" sz="5400" b="1" dirty="0" smtClean="0">
                <a:latin typeface="Arial Narrow" pitchFamily="34" charset="0"/>
              </a:rPr>
              <a:t>NEW PRODUCT!</a:t>
            </a:r>
          </a:p>
          <a:p>
            <a:endParaRPr lang="en-US" sz="5400" b="1" dirty="0" smtClean="0">
              <a:solidFill>
                <a:srgbClr val="00B050"/>
              </a:solidFill>
              <a:latin typeface="Arial Narrow" pitchFamily="34" charset="0"/>
            </a:endParaRPr>
          </a:p>
          <a:p>
            <a:r>
              <a:rPr lang="en-US" sz="5400" b="1" dirty="0" smtClean="0">
                <a:solidFill>
                  <a:srgbClr val="00B050"/>
                </a:solidFill>
                <a:latin typeface="Arial Narrow" pitchFamily="34" charset="0"/>
              </a:rPr>
              <a:t>TOTAL DOWNLOADS </a:t>
            </a:r>
            <a:r>
              <a:rPr lang="en-US" sz="5400" dirty="0" smtClean="0">
                <a:latin typeface="Arial Narrow" pitchFamily="34" charset="0"/>
              </a:rPr>
              <a:t>40K</a:t>
            </a:r>
            <a:endParaRPr lang="es-ES" sz="5400" dirty="0" smtClean="0">
              <a:latin typeface="Arial Narrow" pitchFamily="34" charset="0"/>
            </a:endParaRPr>
          </a:p>
          <a:p>
            <a:r>
              <a:rPr lang="es-ES" sz="5400" b="1" dirty="0" smtClean="0">
                <a:solidFill>
                  <a:srgbClr val="00B050"/>
                </a:solidFill>
                <a:latin typeface="Arial Narrow" pitchFamily="34" charset="0"/>
              </a:rPr>
              <a:t>MAU</a:t>
            </a:r>
            <a:r>
              <a:rPr lang="es-ES" sz="5400" dirty="0" smtClean="0">
                <a:latin typeface="Arial Narrow" pitchFamily="34" charset="0"/>
              </a:rPr>
              <a:t> 21K</a:t>
            </a:r>
          </a:p>
          <a:p>
            <a:r>
              <a:rPr lang="es-ES" sz="5400" b="1" dirty="0" smtClean="0">
                <a:solidFill>
                  <a:srgbClr val="00B050"/>
                </a:solidFill>
                <a:latin typeface="Arial Narrow" pitchFamily="34" charset="0"/>
              </a:rPr>
              <a:t>DAU</a:t>
            </a:r>
            <a:r>
              <a:rPr lang="es-ES" sz="5400" dirty="0" smtClean="0">
                <a:latin typeface="Arial Narrow" pitchFamily="34" charset="0"/>
              </a:rPr>
              <a:t> 1.6K</a:t>
            </a:r>
          </a:p>
          <a:p>
            <a:r>
              <a:rPr lang="es-ES_tradnl" sz="5400" b="1" dirty="0" smtClean="0">
                <a:solidFill>
                  <a:srgbClr val="00B050"/>
                </a:solidFill>
                <a:latin typeface="Arial Narrow" pitchFamily="34" charset="0"/>
              </a:rPr>
              <a:t>TOTAL REVENUE</a:t>
            </a:r>
            <a:r>
              <a:rPr lang="es-ES_tradnl" sz="5400" dirty="0" smtClean="0">
                <a:latin typeface="Arial Narrow" pitchFamily="34" charset="0"/>
              </a:rPr>
              <a:t> €7K</a:t>
            </a:r>
          </a:p>
          <a:p>
            <a:r>
              <a:rPr lang="es-ES_tradnl" sz="5400" b="1" dirty="0" smtClean="0">
                <a:solidFill>
                  <a:srgbClr val="00B050"/>
                </a:solidFill>
                <a:latin typeface="Arial Narrow" pitchFamily="34" charset="0"/>
              </a:rPr>
              <a:t>PLATFORMS</a:t>
            </a:r>
            <a:r>
              <a:rPr lang="es-ES_tradnl" sz="5400" dirty="0" smtClean="0">
                <a:latin typeface="Arial Narrow" pitchFamily="34" charset="0"/>
              </a:rPr>
              <a:t> </a:t>
            </a:r>
            <a:r>
              <a:rPr lang="es-ES_tradnl" sz="5400" dirty="0" err="1" smtClean="0">
                <a:latin typeface="Arial Narrow" pitchFamily="34" charset="0"/>
              </a:rPr>
              <a:t>iOS</a:t>
            </a:r>
            <a:endParaRPr lang="es-ES_tradnl" sz="5400" dirty="0" smtClean="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FROM </a:t>
            </a:r>
            <a:b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THE </a:t>
            </a:r>
            <a:b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BENCH</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280026" y="1314178"/>
            <a:ext cx="9505056" cy="1440160"/>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7200" b="1" spc="-150" dirty="0" smtClean="0">
                <a:solidFill>
                  <a:schemeClr val="tx1">
                    <a:lumMod val="75000"/>
                    <a:lumOff val="25000"/>
                  </a:schemeClr>
                </a:solidFill>
                <a:latin typeface="Arial Narrow" pitchFamily="34" charset="0"/>
                <a:ea typeface="+mj-ea"/>
                <a:cs typeface="+mj-cs"/>
              </a:rPr>
              <a:t>INDEX</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8376370" y="4194498"/>
            <a:ext cx="9361040" cy="8352928"/>
          </a:xfrm>
          <a:prstGeom prst="rect">
            <a:avLst/>
          </a:prstGeom>
        </p:spPr>
        <p:txBody>
          <a:bodyPr vert="horz" lIns="217728" tIns="108864" rIns="217728" bIns="108864" rtlCol="0" anchor="ctr">
            <a:normAutofit/>
          </a:bodyPr>
          <a:lstStyle/>
          <a:p>
            <a:pPr marL="914400" lvl="0" indent="-914400">
              <a:spcBef>
                <a:spcPct val="0"/>
              </a:spcBef>
              <a:buFontTx/>
              <a:buAutoNum type="arabicPeriod"/>
              <a:defRPr/>
            </a:pPr>
            <a:r>
              <a:rPr lang="es-ES" sz="4800" b="1" spc="-150" dirty="0" smtClean="0">
                <a:solidFill>
                  <a:schemeClr val="bg1">
                    <a:lumMod val="65000"/>
                  </a:schemeClr>
                </a:solidFill>
                <a:latin typeface="Arial Narrow" pitchFamily="34" charset="0"/>
              </a:rPr>
              <a:t>The </a:t>
            </a:r>
            <a:r>
              <a:rPr lang="es-ES" sz="4800" b="1" spc="-150" dirty="0" err="1" smtClean="0">
                <a:solidFill>
                  <a:schemeClr val="bg1">
                    <a:lumMod val="65000"/>
                  </a:schemeClr>
                </a:solidFill>
                <a:latin typeface="Arial Narrow" pitchFamily="34" charset="0"/>
              </a:rPr>
              <a:t>Company</a:t>
            </a:r>
            <a:endParaRPr lang="es-ES"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Products</a:t>
            </a:r>
            <a:endParaRPr lang="es-ES_tradnl"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err="1" smtClean="0">
                <a:latin typeface="Arial Narrow" pitchFamily="34" charset="0"/>
              </a:rPr>
              <a:t>Process</a:t>
            </a:r>
            <a:endParaRPr lang="es-ES_tradnl" sz="4800" b="1" spc="-150" dirty="0" smtClean="0">
              <a:latin typeface="Arial Narrow" pitchFamily="34" charset="0"/>
            </a:endParaRPr>
          </a:p>
          <a:p>
            <a:pPr marL="914400" indent="-914400">
              <a:spcBef>
                <a:spcPct val="0"/>
              </a:spcBef>
              <a:buFontTx/>
              <a:buAutoNum type="arabicPeriod"/>
              <a:defRPr/>
            </a:pPr>
            <a:r>
              <a:rPr lang="es-ES_tradnl" sz="4800" b="1" spc="-150" dirty="0" smtClean="0">
                <a:solidFill>
                  <a:schemeClr val="bg1">
                    <a:lumMod val="65000"/>
                  </a:schemeClr>
                </a:solidFill>
                <a:latin typeface="Arial Narrow" pitchFamily="34" charset="0"/>
              </a:rPr>
              <a:t>Marketing</a:t>
            </a:r>
          </a:p>
          <a:p>
            <a:pPr marL="91440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Technology</a:t>
            </a:r>
            <a:endParaRPr lang="es-ES_tradnl"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Human</a:t>
            </a:r>
            <a:r>
              <a:rPr lang="es-ES_tradnl" sz="4800" b="1" spc="-150" dirty="0" smtClean="0">
                <a:solidFill>
                  <a:schemeClr val="bg1">
                    <a:lumMod val="65000"/>
                  </a:schemeClr>
                </a:solidFill>
                <a:latin typeface="Arial Narrow" pitchFamily="34" charset="0"/>
              </a:rPr>
              <a:t> </a:t>
            </a:r>
            <a:r>
              <a:rPr lang="es-ES_tradnl" sz="4800" b="1" spc="-150" dirty="0" err="1" smtClean="0">
                <a:solidFill>
                  <a:schemeClr val="bg1">
                    <a:lumMod val="65000"/>
                  </a:schemeClr>
                </a:solidFill>
                <a:latin typeface="Arial Narrow" pitchFamily="34" charset="0"/>
              </a:rPr>
              <a:t>Resources</a:t>
            </a:r>
            <a:endParaRPr lang="es-ES_tradnl"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smtClean="0">
                <a:solidFill>
                  <a:schemeClr val="bg1">
                    <a:lumMod val="65000"/>
                  </a:schemeClr>
                </a:solidFill>
                <a:latin typeface="Arial Narrow" pitchFamily="34" charset="0"/>
              </a:rPr>
              <a:t>Legal</a:t>
            </a: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Strategy</a:t>
            </a:r>
            <a:endParaRPr lang="es-ES_tradnl"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Financial</a:t>
            </a:r>
            <a:r>
              <a:rPr lang="es-ES_tradnl" sz="4800" b="1" spc="-150" dirty="0" smtClean="0">
                <a:solidFill>
                  <a:schemeClr val="bg1">
                    <a:lumMod val="65000"/>
                  </a:schemeClr>
                </a:solidFill>
                <a:latin typeface="Arial Narrow" pitchFamily="34" charset="0"/>
              </a:rPr>
              <a:t> Plan</a:t>
            </a:r>
          </a:p>
          <a:p>
            <a:pPr marL="914400" marR="0" lvl="0" indent="-914400" algn="l" defTabSz="2177278" rtl="0" eaLnBrk="1" fontAlgn="auto" latinLnBrk="0" hangingPunct="1">
              <a:lnSpc>
                <a:spcPct val="100000"/>
              </a:lnSpc>
              <a:spcBef>
                <a:spcPct val="0"/>
              </a:spcBef>
              <a:spcAft>
                <a:spcPts val="0"/>
              </a:spcAft>
              <a:buClrTx/>
              <a:buSzTx/>
              <a:tabLst/>
              <a:defRPr/>
            </a:pPr>
            <a:endParaRPr lang="es-ES_tradnl" sz="4800" b="1" spc="-150" dirty="0" smtClean="0">
              <a:solidFill>
                <a:schemeClr val="bg1">
                  <a:lumMod val="65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tabLst/>
              <a:defRPr/>
            </a:pPr>
            <a:r>
              <a:rPr lang="es-ES_tradnl" sz="4800" b="1" spc="-150" dirty="0" smtClean="0">
                <a:solidFill>
                  <a:schemeClr val="bg1">
                    <a:lumMod val="65000"/>
                  </a:schemeClr>
                </a:solidFill>
                <a:latin typeface="Arial Narrow" pitchFamily="34" charset="0"/>
                <a:ea typeface="+mj-ea"/>
                <a:cs typeface="+mj-cs"/>
              </a:rPr>
              <a:t>APPENDICES</a:t>
            </a:r>
            <a:endParaRPr lang="es-ES" sz="4800" b="1" spc="-150" noProof="0" dirty="0" smtClean="0">
              <a:solidFill>
                <a:schemeClr val="bg1">
                  <a:lumMod val="65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7" name="6 Rectángulo"/>
          <p:cNvSpPr/>
          <p:nvPr/>
        </p:nvSpPr>
        <p:spPr>
          <a:xfrm>
            <a:off x="7584282" y="5418634"/>
            <a:ext cx="13537504"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66 Imagen" descr="back.png"/>
          <p:cNvPicPr>
            <a:picLocks noChangeAspect="1"/>
          </p:cNvPicPr>
          <p:nvPr/>
        </p:nvPicPr>
        <p:blipFill>
          <a:blip r:embed="rId3" cstate="print"/>
          <a:stretch>
            <a:fillRect/>
          </a:stretch>
        </p:blipFill>
        <p:spPr>
          <a:xfrm>
            <a:off x="5477622" y="4929968"/>
            <a:ext cx="17501861" cy="6786610"/>
          </a:xfrm>
          <a:prstGeom prst="rect">
            <a:avLst/>
          </a:prstGeom>
        </p:spPr>
      </p:pic>
      <p:sp>
        <p:nvSpPr>
          <p:cNvPr id="4" name="3 Título"/>
          <p:cNvSpPr>
            <a:spLocks noGrp="1"/>
          </p:cNvSpPr>
          <p:nvPr>
            <p:ph type="ctrTitle"/>
          </p:nvPr>
        </p:nvSpPr>
        <p:spPr>
          <a:xfrm>
            <a:off x="977028" y="500812"/>
            <a:ext cx="3857653" cy="3286148"/>
          </a:xfrm>
        </p:spPr>
        <p:txBody>
          <a:bodyPr>
            <a:normAutofit/>
          </a:bodyPr>
          <a:lstStyle/>
          <a:p>
            <a:pPr algn="l"/>
            <a:r>
              <a:rPr lang="es-ES" sz="6600" b="1" spc="-150" dirty="0" smtClean="0">
                <a:solidFill>
                  <a:schemeClr val="bg1"/>
                </a:solidFill>
                <a:effectLst>
                  <a:outerShdw blurRad="38100" dist="38100" dir="2700000" algn="tl">
                    <a:srgbClr val="000000">
                      <a:alpha val="43137"/>
                    </a:srgbClr>
                  </a:outerShdw>
                </a:effectLst>
                <a:latin typeface="Arial Narrow" pitchFamily="34" charset="0"/>
              </a:rPr>
              <a:t>3. PROCESS</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57225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7200" b="1" spc="-150" dirty="0" smtClean="0">
                <a:solidFill>
                  <a:schemeClr val="tx1">
                    <a:lumMod val="75000"/>
                    <a:lumOff val="25000"/>
                  </a:schemeClr>
                </a:solidFill>
                <a:latin typeface="Arial Narrow" pitchFamily="34" charset="0"/>
                <a:ea typeface="+mj-ea"/>
                <a:cs typeface="+mj-cs"/>
              </a:rPr>
              <a:t>PROCESS</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5406184" y="1643820"/>
            <a:ext cx="10429948" cy="100013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pic>
        <p:nvPicPr>
          <p:cNvPr id="32" name="31 Imagen" descr="balance.png"/>
          <p:cNvPicPr>
            <a:picLocks noChangeAspect="1"/>
          </p:cNvPicPr>
          <p:nvPr/>
        </p:nvPicPr>
        <p:blipFill>
          <a:blip r:embed="rId4" cstate="print"/>
          <a:stretch>
            <a:fillRect/>
          </a:stretch>
        </p:blipFill>
        <p:spPr>
          <a:xfrm>
            <a:off x="13407240" y="4215588"/>
            <a:ext cx="1973749" cy="1973749"/>
          </a:xfrm>
          <a:prstGeom prst="rect">
            <a:avLst/>
          </a:prstGeom>
        </p:spPr>
      </p:pic>
      <p:pic>
        <p:nvPicPr>
          <p:cNvPr id="33" name="32 Imagen" descr="Briefcase.png"/>
          <p:cNvPicPr>
            <a:picLocks noChangeAspect="1"/>
          </p:cNvPicPr>
          <p:nvPr/>
        </p:nvPicPr>
        <p:blipFill>
          <a:blip r:embed="rId5" cstate="print"/>
          <a:stretch>
            <a:fillRect/>
          </a:stretch>
        </p:blipFill>
        <p:spPr>
          <a:xfrm>
            <a:off x="18050710" y="11502264"/>
            <a:ext cx="1714512" cy="1714512"/>
          </a:xfrm>
          <a:prstGeom prst="rect">
            <a:avLst/>
          </a:prstGeom>
        </p:spPr>
      </p:pic>
      <p:pic>
        <p:nvPicPr>
          <p:cNvPr id="35" name="34 Imagen" descr="marketing.png"/>
          <p:cNvPicPr>
            <a:picLocks noChangeAspect="1"/>
          </p:cNvPicPr>
          <p:nvPr/>
        </p:nvPicPr>
        <p:blipFill>
          <a:blip r:embed="rId6" cstate="print"/>
          <a:stretch>
            <a:fillRect/>
          </a:stretch>
        </p:blipFill>
        <p:spPr>
          <a:xfrm>
            <a:off x="18479338" y="8501868"/>
            <a:ext cx="1785950" cy="1785950"/>
          </a:xfrm>
          <a:prstGeom prst="rect">
            <a:avLst/>
          </a:prstGeom>
        </p:spPr>
      </p:pic>
      <p:pic>
        <p:nvPicPr>
          <p:cNvPr id="36" name="35 Imagen" descr="packing.png"/>
          <p:cNvPicPr>
            <a:picLocks noChangeAspect="1"/>
          </p:cNvPicPr>
          <p:nvPr/>
        </p:nvPicPr>
        <p:blipFill>
          <a:blip r:embed="rId7" cstate="print"/>
          <a:stretch>
            <a:fillRect/>
          </a:stretch>
        </p:blipFill>
        <p:spPr>
          <a:xfrm>
            <a:off x="16836264" y="4144150"/>
            <a:ext cx="2214578" cy="2214578"/>
          </a:xfrm>
          <a:prstGeom prst="rect">
            <a:avLst/>
          </a:prstGeom>
        </p:spPr>
      </p:pic>
      <p:pic>
        <p:nvPicPr>
          <p:cNvPr id="37" name="36 Imagen" descr="Partnership.png"/>
          <p:cNvPicPr>
            <a:picLocks noChangeAspect="1"/>
          </p:cNvPicPr>
          <p:nvPr/>
        </p:nvPicPr>
        <p:blipFill>
          <a:blip r:embed="rId8" cstate="print"/>
          <a:stretch>
            <a:fillRect/>
          </a:stretch>
        </p:blipFill>
        <p:spPr>
          <a:xfrm>
            <a:off x="9692464" y="4215588"/>
            <a:ext cx="2373802" cy="2373802"/>
          </a:xfrm>
          <a:prstGeom prst="rect">
            <a:avLst/>
          </a:prstGeom>
        </p:spPr>
      </p:pic>
      <p:pic>
        <p:nvPicPr>
          <p:cNvPr id="38" name="37 Imagen" descr="phone.png"/>
          <p:cNvPicPr>
            <a:picLocks noChangeAspect="1"/>
          </p:cNvPicPr>
          <p:nvPr/>
        </p:nvPicPr>
        <p:blipFill>
          <a:blip r:embed="rId9" cstate="print"/>
          <a:stretch>
            <a:fillRect/>
          </a:stretch>
        </p:blipFill>
        <p:spPr>
          <a:xfrm>
            <a:off x="6406316" y="4644216"/>
            <a:ext cx="1428760" cy="1428760"/>
          </a:xfrm>
          <a:prstGeom prst="rect">
            <a:avLst/>
          </a:prstGeom>
        </p:spPr>
      </p:pic>
      <p:pic>
        <p:nvPicPr>
          <p:cNvPr id="39" name="38 Imagen" descr="release.png"/>
          <p:cNvPicPr>
            <a:picLocks noChangeAspect="1"/>
          </p:cNvPicPr>
          <p:nvPr/>
        </p:nvPicPr>
        <p:blipFill>
          <a:blip r:embed="rId10" cstate="print"/>
          <a:stretch>
            <a:fillRect/>
          </a:stretch>
        </p:blipFill>
        <p:spPr>
          <a:xfrm>
            <a:off x="13550116" y="9430562"/>
            <a:ext cx="1943114" cy="1943114"/>
          </a:xfrm>
          <a:prstGeom prst="rect">
            <a:avLst/>
          </a:prstGeom>
        </p:spPr>
      </p:pic>
      <p:pic>
        <p:nvPicPr>
          <p:cNvPr id="40" name="39 Imagen" descr="support2.png"/>
          <p:cNvPicPr>
            <a:picLocks noChangeAspect="1"/>
          </p:cNvPicPr>
          <p:nvPr/>
        </p:nvPicPr>
        <p:blipFill>
          <a:blip r:embed="rId11" cstate="print"/>
          <a:stretch>
            <a:fillRect/>
          </a:stretch>
        </p:blipFill>
        <p:spPr>
          <a:xfrm>
            <a:off x="19408032" y="10002066"/>
            <a:ext cx="1714512" cy="1714512"/>
          </a:xfrm>
          <a:prstGeom prst="rect">
            <a:avLst/>
          </a:prstGeom>
        </p:spPr>
      </p:pic>
      <p:pic>
        <p:nvPicPr>
          <p:cNvPr id="42" name="41 Imagen" descr="Vectors_Art.png"/>
          <p:cNvPicPr>
            <a:picLocks noChangeAspect="1"/>
          </p:cNvPicPr>
          <p:nvPr/>
        </p:nvPicPr>
        <p:blipFill>
          <a:blip r:embed="rId12" cstate="print"/>
          <a:stretch>
            <a:fillRect/>
          </a:stretch>
        </p:blipFill>
        <p:spPr>
          <a:xfrm>
            <a:off x="20193850" y="3929836"/>
            <a:ext cx="2373802" cy="2373802"/>
          </a:xfrm>
          <a:prstGeom prst="rect">
            <a:avLst/>
          </a:prstGeom>
        </p:spPr>
      </p:pic>
      <p:pic>
        <p:nvPicPr>
          <p:cNvPr id="43" name="42 Imagen" descr="Macintosh HD (1).png"/>
          <p:cNvPicPr>
            <a:picLocks noChangeAspect="1"/>
          </p:cNvPicPr>
          <p:nvPr/>
        </p:nvPicPr>
        <p:blipFill>
          <a:blip r:embed="rId13" cstate="print"/>
          <a:stretch>
            <a:fillRect/>
          </a:stretch>
        </p:blipFill>
        <p:spPr>
          <a:xfrm>
            <a:off x="10406844" y="9359124"/>
            <a:ext cx="1744989" cy="1744989"/>
          </a:xfrm>
          <a:prstGeom prst="rect">
            <a:avLst/>
          </a:prstGeom>
        </p:spPr>
      </p:pic>
      <p:pic>
        <p:nvPicPr>
          <p:cNvPr id="44" name="43 Imagen" descr="iEngrenages.png"/>
          <p:cNvPicPr>
            <a:picLocks noChangeAspect="1"/>
          </p:cNvPicPr>
          <p:nvPr/>
        </p:nvPicPr>
        <p:blipFill>
          <a:blip r:embed="rId14" cstate="print"/>
          <a:stretch>
            <a:fillRect/>
          </a:stretch>
        </p:blipFill>
        <p:spPr>
          <a:xfrm>
            <a:off x="7192134" y="9430562"/>
            <a:ext cx="2057414" cy="2057414"/>
          </a:xfrm>
          <a:prstGeom prst="rect">
            <a:avLst/>
          </a:prstGeom>
        </p:spPr>
      </p:pic>
      <p:sp>
        <p:nvSpPr>
          <p:cNvPr id="45" name="44 CuadroTexto"/>
          <p:cNvSpPr txBox="1"/>
          <p:nvPr/>
        </p:nvSpPr>
        <p:spPr>
          <a:xfrm>
            <a:off x="5048994" y="2961328"/>
            <a:ext cx="4071966" cy="1754326"/>
          </a:xfrm>
          <a:prstGeom prst="rect">
            <a:avLst/>
          </a:prstGeom>
          <a:noFill/>
        </p:spPr>
        <p:txBody>
          <a:bodyPr wrap="square" rtlCol="0">
            <a:spAutoFit/>
          </a:bodyPr>
          <a:lstStyle/>
          <a:p>
            <a:pPr algn="ctr"/>
            <a:r>
              <a:rPr lang="es-ES" sz="3600" b="1" dirty="0" smtClean="0"/>
              <a:t>CEO /</a:t>
            </a:r>
          </a:p>
          <a:p>
            <a:pPr algn="ctr"/>
            <a:r>
              <a:rPr lang="es-ES" sz="3600" b="1" dirty="0" smtClean="0"/>
              <a:t>BUSINESS DEVELOPMENT</a:t>
            </a:r>
            <a:endParaRPr lang="es-ES" sz="3600" b="1" dirty="0"/>
          </a:p>
        </p:txBody>
      </p:sp>
      <p:sp>
        <p:nvSpPr>
          <p:cNvPr id="46" name="45 CuadroTexto"/>
          <p:cNvSpPr txBox="1"/>
          <p:nvPr/>
        </p:nvSpPr>
        <p:spPr>
          <a:xfrm>
            <a:off x="5263308" y="6144414"/>
            <a:ext cx="3571899" cy="1077218"/>
          </a:xfrm>
          <a:prstGeom prst="rect">
            <a:avLst/>
          </a:prstGeom>
          <a:noFill/>
        </p:spPr>
        <p:txBody>
          <a:bodyPr wrap="square" rtlCol="0">
            <a:spAutoFit/>
          </a:bodyPr>
          <a:lstStyle/>
          <a:p>
            <a:pPr algn="ctr"/>
            <a:r>
              <a:rPr lang="es-ES" sz="3200" b="1" i="1" dirty="0" err="1" smtClean="0">
                <a:solidFill>
                  <a:schemeClr val="tx1">
                    <a:lumMod val="50000"/>
                    <a:lumOff val="50000"/>
                  </a:schemeClr>
                </a:solidFill>
              </a:rPr>
              <a:t>Contact</a:t>
            </a:r>
            <a:r>
              <a:rPr lang="es-ES" sz="3200" b="1" i="1" dirty="0" smtClean="0">
                <a:solidFill>
                  <a:schemeClr val="tx1">
                    <a:lumMod val="50000"/>
                    <a:lumOff val="50000"/>
                  </a:schemeClr>
                </a:solidFill>
              </a:rPr>
              <a:t> </a:t>
            </a:r>
            <a:r>
              <a:rPr lang="es-ES" sz="3200" b="1" i="1" dirty="0" err="1" smtClean="0">
                <a:solidFill>
                  <a:schemeClr val="tx1">
                    <a:lumMod val="50000"/>
                    <a:lumOff val="50000"/>
                  </a:schemeClr>
                </a:solidFill>
              </a:rPr>
              <a:t>with</a:t>
            </a:r>
            <a:r>
              <a:rPr lang="es-ES" sz="3200" b="1" i="1" dirty="0" smtClean="0">
                <a:solidFill>
                  <a:schemeClr val="tx1">
                    <a:lumMod val="50000"/>
                    <a:lumOff val="50000"/>
                  </a:schemeClr>
                </a:solidFill>
              </a:rPr>
              <a:t> the Club</a:t>
            </a:r>
            <a:endParaRPr lang="es-ES" sz="1800" b="1" i="1" dirty="0">
              <a:solidFill>
                <a:schemeClr val="tx1">
                  <a:lumMod val="50000"/>
                  <a:lumOff val="50000"/>
                </a:schemeClr>
              </a:solidFill>
            </a:endParaRPr>
          </a:p>
        </p:txBody>
      </p:sp>
      <p:sp>
        <p:nvSpPr>
          <p:cNvPr id="47" name="46 CuadroTexto"/>
          <p:cNvSpPr txBox="1"/>
          <p:nvPr/>
        </p:nvSpPr>
        <p:spPr>
          <a:xfrm>
            <a:off x="10192530" y="3358332"/>
            <a:ext cx="1216102" cy="830997"/>
          </a:xfrm>
          <a:prstGeom prst="rect">
            <a:avLst/>
          </a:prstGeom>
          <a:noFill/>
        </p:spPr>
        <p:txBody>
          <a:bodyPr wrap="none" rtlCol="0">
            <a:spAutoFit/>
          </a:bodyPr>
          <a:lstStyle/>
          <a:p>
            <a:pPr algn="ctr"/>
            <a:r>
              <a:rPr lang="es-ES" sz="4800" b="1" dirty="0" smtClean="0"/>
              <a:t>CEO</a:t>
            </a:r>
            <a:endParaRPr lang="es-ES" sz="2400" b="1" dirty="0"/>
          </a:p>
        </p:txBody>
      </p:sp>
      <p:sp>
        <p:nvSpPr>
          <p:cNvPr id="49" name="48 CuadroTexto"/>
          <p:cNvSpPr txBox="1"/>
          <p:nvPr/>
        </p:nvSpPr>
        <p:spPr>
          <a:xfrm>
            <a:off x="9120960" y="6215852"/>
            <a:ext cx="3571899" cy="1077218"/>
          </a:xfrm>
          <a:prstGeom prst="rect">
            <a:avLst/>
          </a:prstGeom>
          <a:noFill/>
        </p:spPr>
        <p:txBody>
          <a:bodyPr wrap="square" rtlCol="0">
            <a:spAutoFit/>
          </a:bodyPr>
          <a:lstStyle/>
          <a:p>
            <a:pPr algn="ctr"/>
            <a:r>
              <a:rPr lang="es-ES" sz="3200" b="1" i="1" dirty="0" err="1" smtClean="0">
                <a:solidFill>
                  <a:schemeClr val="tx1">
                    <a:lumMod val="50000"/>
                    <a:lumOff val="50000"/>
                  </a:schemeClr>
                </a:solidFill>
              </a:rPr>
              <a:t>Agreement</a:t>
            </a:r>
            <a:r>
              <a:rPr lang="es-ES" sz="3200" b="1" i="1" dirty="0" smtClean="0">
                <a:solidFill>
                  <a:schemeClr val="tx1">
                    <a:lumMod val="50000"/>
                    <a:lumOff val="50000"/>
                  </a:schemeClr>
                </a:solidFill>
              </a:rPr>
              <a:t> </a:t>
            </a:r>
            <a:r>
              <a:rPr lang="es-ES" sz="3200" b="1" i="1" dirty="0" err="1" smtClean="0">
                <a:solidFill>
                  <a:schemeClr val="tx1">
                    <a:lumMod val="50000"/>
                    <a:lumOff val="50000"/>
                  </a:schemeClr>
                </a:solidFill>
              </a:rPr>
              <a:t>terms</a:t>
            </a:r>
            <a:r>
              <a:rPr lang="es-ES" sz="3200" b="1" i="1" dirty="0" smtClean="0">
                <a:solidFill>
                  <a:schemeClr val="tx1">
                    <a:lumMod val="50000"/>
                    <a:lumOff val="50000"/>
                  </a:schemeClr>
                </a:solidFill>
              </a:rPr>
              <a:t> </a:t>
            </a:r>
            <a:r>
              <a:rPr lang="es-ES" sz="3200" b="1" i="1" dirty="0" err="1" smtClean="0">
                <a:solidFill>
                  <a:schemeClr val="tx1">
                    <a:lumMod val="50000"/>
                    <a:lumOff val="50000"/>
                  </a:schemeClr>
                </a:solidFill>
              </a:rPr>
              <a:t>negotiation</a:t>
            </a:r>
            <a:endParaRPr lang="es-ES" sz="1800" b="1" i="1" dirty="0">
              <a:solidFill>
                <a:schemeClr val="tx1">
                  <a:lumMod val="50000"/>
                  <a:lumOff val="50000"/>
                </a:schemeClr>
              </a:solidFill>
            </a:endParaRPr>
          </a:p>
        </p:txBody>
      </p:sp>
      <p:sp>
        <p:nvSpPr>
          <p:cNvPr id="51" name="50 CuadroTexto"/>
          <p:cNvSpPr txBox="1"/>
          <p:nvPr/>
        </p:nvSpPr>
        <p:spPr>
          <a:xfrm>
            <a:off x="13764430" y="3358332"/>
            <a:ext cx="1216102" cy="830997"/>
          </a:xfrm>
          <a:prstGeom prst="rect">
            <a:avLst/>
          </a:prstGeom>
          <a:noFill/>
        </p:spPr>
        <p:txBody>
          <a:bodyPr wrap="none" rtlCol="0">
            <a:spAutoFit/>
          </a:bodyPr>
          <a:lstStyle/>
          <a:p>
            <a:pPr algn="ctr"/>
            <a:r>
              <a:rPr lang="es-ES" sz="4800" b="1" dirty="0" smtClean="0"/>
              <a:t>CEO</a:t>
            </a:r>
            <a:endParaRPr lang="es-ES" sz="2400" b="1" dirty="0"/>
          </a:p>
        </p:txBody>
      </p:sp>
      <p:sp>
        <p:nvSpPr>
          <p:cNvPr id="52" name="51 CuadroTexto"/>
          <p:cNvSpPr txBox="1"/>
          <p:nvPr/>
        </p:nvSpPr>
        <p:spPr>
          <a:xfrm>
            <a:off x="12621422" y="6430166"/>
            <a:ext cx="3571899" cy="1569660"/>
          </a:xfrm>
          <a:prstGeom prst="rect">
            <a:avLst/>
          </a:prstGeom>
          <a:noFill/>
        </p:spPr>
        <p:txBody>
          <a:bodyPr wrap="square" rtlCol="0">
            <a:spAutoFit/>
          </a:bodyPr>
          <a:lstStyle/>
          <a:p>
            <a:pPr algn="ctr"/>
            <a:r>
              <a:rPr lang="es-ES" sz="3200" b="1" i="1" dirty="0" smtClean="0">
                <a:solidFill>
                  <a:schemeClr val="tx1">
                    <a:lumMod val="50000"/>
                    <a:lumOff val="50000"/>
                  </a:schemeClr>
                </a:solidFill>
              </a:rPr>
              <a:t>Legal </a:t>
            </a:r>
            <a:r>
              <a:rPr lang="es-ES" sz="3200" b="1" i="1" dirty="0" err="1" smtClean="0">
                <a:solidFill>
                  <a:schemeClr val="tx1">
                    <a:lumMod val="50000"/>
                    <a:lumOff val="50000"/>
                  </a:schemeClr>
                </a:solidFill>
              </a:rPr>
              <a:t>contract</a:t>
            </a:r>
            <a:r>
              <a:rPr lang="es-ES" sz="3200" b="1" i="1" dirty="0" smtClean="0">
                <a:solidFill>
                  <a:schemeClr val="tx1">
                    <a:lumMod val="50000"/>
                    <a:lumOff val="50000"/>
                  </a:schemeClr>
                </a:solidFill>
              </a:rPr>
              <a:t> </a:t>
            </a:r>
            <a:r>
              <a:rPr lang="es-ES" sz="3200" b="1" i="1" dirty="0" err="1" smtClean="0">
                <a:solidFill>
                  <a:schemeClr val="tx1">
                    <a:lumMod val="50000"/>
                    <a:lumOff val="50000"/>
                  </a:schemeClr>
                </a:solidFill>
              </a:rPr>
              <a:t>amendment</a:t>
            </a:r>
            <a:r>
              <a:rPr lang="es-ES" sz="3200" b="1" i="1" dirty="0" smtClean="0">
                <a:solidFill>
                  <a:schemeClr val="tx1">
                    <a:lumMod val="50000"/>
                    <a:lumOff val="50000"/>
                  </a:schemeClr>
                </a:solidFill>
              </a:rPr>
              <a:t> and </a:t>
            </a:r>
            <a:r>
              <a:rPr lang="es-ES" sz="3200" b="1" i="1" dirty="0" err="1" smtClean="0">
                <a:solidFill>
                  <a:schemeClr val="tx1">
                    <a:lumMod val="50000"/>
                    <a:lumOff val="50000"/>
                  </a:schemeClr>
                </a:solidFill>
              </a:rPr>
              <a:t>signature</a:t>
            </a:r>
            <a:endParaRPr lang="es-ES" sz="1800" b="1" i="1" dirty="0">
              <a:solidFill>
                <a:schemeClr val="tx1">
                  <a:lumMod val="50000"/>
                  <a:lumOff val="50000"/>
                </a:schemeClr>
              </a:solidFill>
            </a:endParaRPr>
          </a:p>
        </p:txBody>
      </p:sp>
      <p:sp>
        <p:nvSpPr>
          <p:cNvPr id="53" name="52 CuadroTexto"/>
          <p:cNvSpPr txBox="1"/>
          <p:nvPr/>
        </p:nvSpPr>
        <p:spPr>
          <a:xfrm>
            <a:off x="16264760" y="6215852"/>
            <a:ext cx="3571899" cy="1569660"/>
          </a:xfrm>
          <a:prstGeom prst="rect">
            <a:avLst/>
          </a:prstGeom>
          <a:noFill/>
        </p:spPr>
        <p:txBody>
          <a:bodyPr wrap="square" rtlCol="0">
            <a:spAutoFit/>
          </a:bodyPr>
          <a:lstStyle/>
          <a:p>
            <a:pPr algn="ctr"/>
            <a:r>
              <a:rPr lang="es-ES" sz="3200" b="1" i="1" dirty="0" err="1" smtClean="0">
                <a:solidFill>
                  <a:schemeClr val="tx1">
                    <a:lumMod val="50000"/>
                    <a:lumOff val="50000"/>
                  </a:schemeClr>
                </a:solidFill>
              </a:rPr>
              <a:t>Reception</a:t>
            </a:r>
            <a:r>
              <a:rPr lang="es-ES" sz="3200" b="1" i="1" dirty="0" smtClean="0">
                <a:solidFill>
                  <a:schemeClr val="tx1">
                    <a:lumMod val="50000"/>
                    <a:lumOff val="50000"/>
                  </a:schemeClr>
                </a:solidFill>
              </a:rPr>
              <a:t> of </a:t>
            </a:r>
            <a:r>
              <a:rPr lang="es-ES" sz="3200" b="1" i="1" dirty="0" err="1" smtClean="0">
                <a:solidFill>
                  <a:schemeClr val="tx1">
                    <a:lumMod val="50000"/>
                    <a:lumOff val="50000"/>
                  </a:schemeClr>
                </a:solidFill>
              </a:rPr>
              <a:t>Club’s</a:t>
            </a:r>
            <a:r>
              <a:rPr lang="es-ES" sz="3200" b="1" i="1" dirty="0" smtClean="0">
                <a:solidFill>
                  <a:schemeClr val="tx1">
                    <a:lumMod val="50000"/>
                    <a:lumOff val="50000"/>
                  </a:schemeClr>
                </a:solidFill>
              </a:rPr>
              <a:t> material </a:t>
            </a:r>
            <a:r>
              <a:rPr lang="es-ES" sz="3200" b="1" i="1" dirty="0" err="1" smtClean="0">
                <a:solidFill>
                  <a:schemeClr val="tx1">
                    <a:lumMod val="50000"/>
                    <a:lumOff val="50000"/>
                  </a:schemeClr>
                </a:solidFill>
              </a:rPr>
              <a:t>for</a:t>
            </a:r>
            <a:r>
              <a:rPr lang="es-ES" sz="3200" b="1" i="1" dirty="0" smtClean="0">
                <a:solidFill>
                  <a:schemeClr val="tx1">
                    <a:lumMod val="50000"/>
                    <a:lumOff val="50000"/>
                  </a:schemeClr>
                </a:solidFill>
              </a:rPr>
              <a:t> the </a:t>
            </a:r>
            <a:r>
              <a:rPr lang="es-ES" sz="3200" b="1" i="1" dirty="0" err="1" smtClean="0">
                <a:solidFill>
                  <a:schemeClr val="tx1">
                    <a:lumMod val="50000"/>
                    <a:lumOff val="50000"/>
                  </a:schemeClr>
                </a:solidFill>
              </a:rPr>
              <a:t>game</a:t>
            </a:r>
            <a:r>
              <a:rPr lang="es-ES" sz="3200" b="1" i="1" dirty="0" smtClean="0">
                <a:solidFill>
                  <a:schemeClr val="tx1">
                    <a:lumMod val="50000"/>
                    <a:lumOff val="50000"/>
                  </a:schemeClr>
                </a:solidFill>
              </a:rPr>
              <a:t> </a:t>
            </a:r>
            <a:endParaRPr lang="es-ES" sz="1800" b="1" i="1" dirty="0">
              <a:solidFill>
                <a:schemeClr val="tx1">
                  <a:lumMod val="50000"/>
                  <a:lumOff val="50000"/>
                </a:schemeClr>
              </a:solidFill>
            </a:endParaRPr>
          </a:p>
        </p:txBody>
      </p:sp>
      <p:sp>
        <p:nvSpPr>
          <p:cNvPr id="54" name="53 CuadroTexto"/>
          <p:cNvSpPr txBox="1"/>
          <p:nvPr/>
        </p:nvSpPr>
        <p:spPr>
          <a:xfrm>
            <a:off x="16693388" y="2929704"/>
            <a:ext cx="2227661" cy="1200329"/>
          </a:xfrm>
          <a:prstGeom prst="rect">
            <a:avLst/>
          </a:prstGeom>
          <a:noFill/>
        </p:spPr>
        <p:txBody>
          <a:bodyPr wrap="none" rtlCol="0">
            <a:spAutoFit/>
          </a:bodyPr>
          <a:lstStyle/>
          <a:p>
            <a:pPr algn="ctr"/>
            <a:r>
              <a:rPr lang="es-ES" sz="3600" b="1" dirty="0" smtClean="0"/>
              <a:t>ACCOUNT</a:t>
            </a:r>
          </a:p>
          <a:p>
            <a:pPr algn="ctr"/>
            <a:r>
              <a:rPr lang="es-ES" sz="3600" b="1" dirty="0" smtClean="0"/>
              <a:t>MANAGER</a:t>
            </a:r>
            <a:endParaRPr lang="es-ES" sz="1600" b="1" dirty="0"/>
          </a:p>
        </p:txBody>
      </p:sp>
      <p:sp>
        <p:nvSpPr>
          <p:cNvPr id="55" name="54 CuadroTexto"/>
          <p:cNvSpPr txBox="1"/>
          <p:nvPr/>
        </p:nvSpPr>
        <p:spPr>
          <a:xfrm>
            <a:off x="20408164" y="3072580"/>
            <a:ext cx="2227662" cy="1200329"/>
          </a:xfrm>
          <a:prstGeom prst="rect">
            <a:avLst/>
          </a:prstGeom>
          <a:noFill/>
        </p:spPr>
        <p:txBody>
          <a:bodyPr wrap="none" rtlCol="0">
            <a:spAutoFit/>
          </a:bodyPr>
          <a:lstStyle/>
          <a:p>
            <a:pPr algn="ctr"/>
            <a:r>
              <a:rPr lang="es-ES" sz="3600" b="1" dirty="0" smtClean="0"/>
              <a:t>PROJECT</a:t>
            </a:r>
          </a:p>
          <a:p>
            <a:pPr algn="ctr"/>
            <a:r>
              <a:rPr lang="es-ES" sz="3600" b="1" dirty="0" smtClean="0"/>
              <a:t>MANAGER</a:t>
            </a:r>
            <a:endParaRPr lang="es-ES" sz="1600" b="1" dirty="0"/>
          </a:p>
        </p:txBody>
      </p:sp>
      <p:sp>
        <p:nvSpPr>
          <p:cNvPr id="56" name="55 CuadroTexto"/>
          <p:cNvSpPr txBox="1"/>
          <p:nvPr/>
        </p:nvSpPr>
        <p:spPr>
          <a:xfrm>
            <a:off x="20551040" y="6358728"/>
            <a:ext cx="2928958" cy="1077218"/>
          </a:xfrm>
          <a:prstGeom prst="rect">
            <a:avLst/>
          </a:prstGeom>
          <a:noFill/>
        </p:spPr>
        <p:txBody>
          <a:bodyPr wrap="square" rtlCol="0">
            <a:spAutoFit/>
          </a:bodyPr>
          <a:lstStyle/>
          <a:p>
            <a:pPr algn="ctr"/>
            <a:r>
              <a:rPr lang="es-ES" sz="3200" b="1" i="1" dirty="0" err="1" smtClean="0">
                <a:solidFill>
                  <a:schemeClr val="tx1">
                    <a:lumMod val="50000"/>
                    <a:lumOff val="50000"/>
                  </a:schemeClr>
                </a:solidFill>
              </a:rPr>
              <a:t>Game</a:t>
            </a:r>
            <a:r>
              <a:rPr lang="es-ES" sz="3200" b="1" i="1" dirty="0" smtClean="0">
                <a:solidFill>
                  <a:schemeClr val="tx1">
                    <a:lumMod val="50000"/>
                    <a:lumOff val="50000"/>
                  </a:schemeClr>
                </a:solidFill>
              </a:rPr>
              <a:t> </a:t>
            </a:r>
            <a:r>
              <a:rPr lang="es-ES" sz="3200" b="1" i="1" dirty="0" err="1" smtClean="0">
                <a:solidFill>
                  <a:schemeClr val="tx1">
                    <a:lumMod val="50000"/>
                    <a:lumOff val="50000"/>
                  </a:schemeClr>
                </a:solidFill>
              </a:rPr>
              <a:t>customization</a:t>
            </a:r>
            <a:endParaRPr lang="es-ES" sz="1800" b="1" i="1" dirty="0">
              <a:solidFill>
                <a:schemeClr val="tx1">
                  <a:lumMod val="50000"/>
                  <a:lumOff val="50000"/>
                </a:schemeClr>
              </a:solidFill>
            </a:endParaRPr>
          </a:p>
        </p:txBody>
      </p:sp>
      <p:sp>
        <p:nvSpPr>
          <p:cNvPr id="57" name="56 CuadroTexto"/>
          <p:cNvSpPr txBox="1"/>
          <p:nvPr/>
        </p:nvSpPr>
        <p:spPr>
          <a:xfrm>
            <a:off x="7549324" y="8644744"/>
            <a:ext cx="1217899" cy="830997"/>
          </a:xfrm>
          <a:prstGeom prst="rect">
            <a:avLst/>
          </a:prstGeom>
          <a:noFill/>
        </p:spPr>
        <p:txBody>
          <a:bodyPr wrap="square" rtlCol="0">
            <a:spAutoFit/>
          </a:bodyPr>
          <a:lstStyle/>
          <a:p>
            <a:pPr algn="ctr"/>
            <a:r>
              <a:rPr lang="es-ES" sz="4800" b="1" dirty="0" smtClean="0"/>
              <a:t>CTO</a:t>
            </a:r>
            <a:endParaRPr lang="es-ES" sz="2400" b="1" dirty="0"/>
          </a:p>
        </p:txBody>
      </p:sp>
      <p:sp>
        <p:nvSpPr>
          <p:cNvPr id="58" name="57 CuadroTexto"/>
          <p:cNvSpPr txBox="1"/>
          <p:nvPr/>
        </p:nvSpPr>
        <p:spPr>
          <a:xfrm>
            <a:off x="6406316" y="11573702"/>
            <a:ext cx="3571899" cy="584775"/>
          </a:xfrm>
          <a:prstGeom prst="rect">
            <a:avLst/>
          </a:prstGeom>
          <a:noFill/>
        </p:spPr>
        <p:txBody>
          <a:bodyPr wrap="square" rtlCol="0">
            <a:spAutoFit/>
          </a:bodyPr>
          <a:lstStyle/>
          <a:p>
            <a:pPr algn="ctr"/>
            <a:r>
              <a:rPr lang="es-ES" sz="3200" b="1" i="1" dirty="0" err="1" smtClean="0">
                <a:solidFill>
                  <a:schemeClr val="tx1">
                    <a:lumMod val="50000"/>
                    <a:lumOff val="50000"/>
                  </a:schemeClr>
                </a:solidFill>
              </a:rPr>
              <a:t>Game</a:t>
            </a:r>
            <a:r>
              <a:rPr lang="es-ES" sz="3200" b="1" i="1" dirty="0" smtClean="0">
                <a:solidFill>
                  <a:schemeClr val="tx1">
                    <a:lumMod val="50000"/>
                    <a:lumOff val="50000"/>
                  </a:schemeClr>
                </a:solidFill>
              </a:rPr>
              <a:t> </a:t>
            </a:r>
            <a:r>
              <a:rPr lang="es-ES" sz="3200" b="1" i="1" dirty="0" err="1" smtClean="0">
                <a:solidFill>
                  <a:schemeClr val="tx1">
                    <a:lumMod val="50000"/>
                    <a:lumOff val="50000"/>
                  </a:schemeClr>
                </a:solidFill>
              </a:rPr>
              <a:t>Setup</a:t>
            </a:r>
            <a:r>
              <a:rPr lang="es-ES" sz="3200" b="1" i="1" dirty="0" smtClean="0">
                <a:solidFill>
                  <a:schemeClr val="tx1">
                    <a:lumMod val="50000"/>
                    <a:lumOff val="50000"/>
                  </a:schemeClr>
                </a:solidFill>
              </a:rPr>
              <a:t> </a:t>
            </a:r>
            <a:endParaRPr lang="es-ES" sz="1800" b="1" i="1" dirty="0">
              <a:solidFill>
                <a:schemeClr val="tx1">
                  <a:lumMod val="50000"/>
                  <a:lumOff val="50000"/>
                </a:schemeClr>
              </a:solidFill>
            </a:endParaRPr>
          </a:p>
        </p:txBody>
      </p:sp>
      <p:sp>
        <p:nvSpPr>
          <p:cNvPr id="60" name="59 CuadroTexto"/>
          <p:cNvSpPr txBox="1"/>
          <p:nvPr/>
        </p:nvSpPr>
        <p:spPr>
          <a:xfrm>
            <a:off x="9763902" y="11430826"/>
            <a:ext cx="3143271" cy="1077218"/>
          </a:xfrm>
          <a:prstGeom prst="rect">
            <a:avLst/>
          </a:prstGeom>
          <a:noFill/>
        </p:spPr>
        <p:txBody>
          <a:bodyPr wrap="square" rtlCol="0">
            <a:spAutoFit/>
          </a:bodyPr>
          <a:lstStyle/>
          <a:p>
            <a:pPr algn="ctr"/>
            <a:r>
              <a:rPr lang="es-ES" sz="3200" b="1" i="1" dirty="0" smtClean="0">
                <a:solidFill>
                  <a:schemeClr val="tx1">
                    <a:lumMod val="50000"/>
                    <a:lumOff val="50000"/>
                  </a:schemeClr>
                </a:solidFill>
              </a:rPr>
              <a:t>Apple </a:t>
            </a:r>
            <a:r>
              <a:rPr lang="es-ES" sz="3200" b="1" i="1" dirty="0" err="1" smtClean="0">
                <a:solidFill>
                  <a:schemeClr val="tx1">
                    <a:lumMod val="50000"/>
                    <a:lumOff val="50000"/>
                  </a:schemeClr>
                </a:solidFill>
              </a:rPr>
              <a:t>revision</a:t>
            </a:r>
            <a:r>
              <a:rPr lang="es-ES" sz="3200" b="1" i="1" dirty="0" smtClean="0">
                <a:solidFill>
                  <a:schemeClr val="tx1">
                    <a:lumMod val="50000"/>
                    <a:lumOff val="50000"/>
                  </a:schemeClr>
                </a:solidFill>
              </a:rPr>
              <a:t> and </a:t>
            </a:r>
            <a:r>
              <a:rPr lang="es-ES" sz="3200" b="1" i="1" dirty="0" err="1" smtClean="0">
                <a:solidFill>
                  <a:schemeClr val="tx1">
                    <a:lumMod val="50000"/>
                    <a:lumOff val="50000"/>
                  </a:schemeClr>
                </a:solidFill>
              </a:rPr>
              <a:t>approval</a:t>
            </a:r>
            <a:endParaRPr lang="es-ES" sz="1800" b="1" i="1" dirty="0">
              <a:solidFill>
                <a:schemeClr val="tx1">
                  <a:lumMod val="50000"/>
                  <a:lumOff val="50000"/>
                </a:schemeClr>
              </a:solidFill>
            </a:endParaRPr>
          </a:p>
        </p:txBody>
      </p:sp>
      <p:sp>
        <p:nvSpPr>
          <p:cNvPr id="61" name="60 CuadroTexto"/>
          <p:cNvSpPr txBox="1"/>
          <p:nvPr/>
        </p:nvSpPr>
        <p:spPr>
          <a:xfrm>
            <a:off x="13192926" y="11573702"/>
            <a:ext cx="2714644" cy="584775"/>
          </a:xfrm>
          <a:prstGeom prst="rect">
            <a:avLst/>
          </a:prstGeom>
          <a:noFill/>
        </p:spPr>
        <p:txBody>
          <a:bodyPr wrap="square" rtlCol="0">
            <a:spAutoFit/>
          </a:bodyPr>
          <a:lstStyle/>
          <a:p>
            <a:pPr algn="ctr"/>
            <a:r>
              <a:rPr lang="es-ES" sz="3200" b="1" i="1" dirty="0" err="1" smtClean="0">
                <a:solidFill>
                  <a:schemeClr val="tx1">
                    <a:lumMod val="50000"/>
                    <a:lumOff val="50000"/>
                  </a:schemeClr>
                </a:solidFill>
              </a:rPr>
              <a:t>Release</a:t>
            </a:r>
            <a:endParaRPr lang="es-ES" sz="1800" b="1" i="1" dirty="0">
              <a:solidFill>
                <a:schemeClr val="tx1">
                  <a:lumMod val="50000"/>
                  <a:lumOff val="50000"/>
                </a:schemeClr>
              </a:solidFill>
            </a:endParaRPr>
          </a:p>
        </p:txBody>
      </p:sp>
      <p:sp>
        <p:nvSpPr>
          <p:cNvPr id="62" name="61 CuadroTexto"/>
          <p:cNvSpPr txBox="1"/>
          <p:nvPr/>
        </p:nvSpPr>
        <p:spPr>
          <a:xfrm>
            <a:off x="20479602" y="8716182"/>
            <a:ext cx="3071834" cy="769441"/>
          </a:xfrm>
          <a:prstGeom prst="rect">
            <a:avLst/>
          </a:prstGeom>
          <a:noFill/>
        </p:spPr>
        <p:txBody>
          <a:bodyPr wrap="square" rtlCol="0">
            <a:spAutoFit/>
          </a:bodyPr>
          <a:lstStyle/>
          <a:p>
            <a:r>
              <a:rPr lang="es-ES" sz="4400" b="1" i="1" dirty="0" smtClean="0">
                <a:solidFill>
                  <a:schemeClr val="tx1">
                    <a:lumMod val="50000"/>
                    <a:lumOff val="50000"/>
                  </a:schemeClr>
                </a:solidFill>
              </a:rPr>
              <a:t>Marketing</a:t>
            </a:r>
            <a:endParaRPr lang="es-ES" sz="4400" b="1" i="1" dirty="0">
              <a:solidFill>
                <a:schemeClr val="tx1">
                  <a:lumMod val="50000"/>
                  <a:lumOff val="50000"/>
                </a:schemeClr>
              </a:solidFill>
            </a:endParaRPr>
          </a:p>
        </p:txBody>
      </p:sp>
      <p:sp>
        <p:nvSpPr>
          <p:cNvPr id="63" name="62 CuadroTexto"/>
          <p:cNvSpPr txBox="1"/>
          <p:nvPr/>
        </p:nvSpPr>
        <p:spPr>
          <a:xfrm>
            <a:off x="21265420" y="10430694"/>
            <a:ext cx="2714644" cy="769441"/>
          </a:xfrm>
          <a:prstGeom prst="rect">
            <a:avLst/>
          </a:prstGeom>
          <a:noFill/>
        </p:spPr>
        <p:txBody>
          <a:bodyPr wrap="square" rtlCol="0">
            <a:spAutoFit/>
          </a:bodyPr>
          <a:lstStyle/>
          <a:p>
            <a:r>
              <a:rPr lang="es-ES" sz="4400" b="1" i="1" dirty="0" err="1" smtClean="0">
                <a:solidFill>
                  <a:schemeClr val="tx1">
                    <a:lumMod val="50000"/>
                    <a:lumOff val="50000"/>
                  </a:schemeClr>
                </a:solidFill>
              </a:rPr>
              <a:t>Support</a:t>
            </a:r>
            <a:endParaRPr lang="es-ES" sz="4400" b="1" i="1" dirty="0">
              <a:solidFill>
                <a:schemeClr val="tx1">
                  <a:lumMod val="50000"/>
                  <a:lumOff val="50000"/>
                </a:schemeClr>
              </a:solidFill>
            </a:endParaRPr>
          </a:p>
        </p:txBody>
      </p:sp>
      <p:sp>
        <p:nvSpPr>
          <p:cNvPr id="64" name="63 CuadroTexto"/>
          <p:cNvSpPr txBox="1"/>
          <p:nvPr/>
        </p:nvSpPr>
        <p:spPr>
          <a:xfrm>
            <a:off x="19979536" y="12073768"/>
            <a:ext cx="2714644" cy="769441"/>
          </a:xfrm>
          <a:prstGeom prst="rect">
            <a:avLst/>
          </a:prstGeom>
          <a:noFill/>
        </p:spPr>
        <p:txBody>
          <a:bodyPr wrap="square" rtlCol="0">
            <a:spAutoFit/>
          </a:bodyPr>
          <a:lstStyle/>
          <a:p>
            <a:r>
              <a:rPr lang="es-ES" sz="4400" b="1" i="1" dirty="0" smtClean="0">
                <a:solidFill>
                  <a:schemeClr val="tx1">
                    <a:lumMod val="50000"/>
                    <a:lumOff val="50000"/>
                  </a:schemeClr>
                </a:solidFill>
              </a:rPr>
              <a:t>Business</a:t>
            </a:r>
            <a:endParaRPr lang="es-ES" sz="4400" b="1" i="1" dirty="0">
              <a:solidFill>
                <a:schemeClr val="tx1">
                  <a:lumMod val="50000"/>
                  <a:lumOff val="50000"/>
                </a:schemeClr>
              </a:solidFill>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FROM </a:t>
            </a:r>
            <a:b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THE </a:t>
            </a:r>
            <a:b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BENCH</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280026" y="1314178"/>
            <a:ext cx="9505056" cy="1440160"/>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7200" b="1" spc="-150" dirty="0" smtClean="0">
                <a:solidFill>
                  <a:schemeClr val="tx1">
                    <a:lumMod val="75000"/>
                    <a:lumOff val="25000"/>
                  </a:schemeClr>
                </a:solidFill>
                <a:latin typeface="Arial Narrow" pitchFamily="34" charset="0"/>
                <a:ea typeface="+mj-ea"/>
                <a:cs typeface="+mj-cs"/>
              </a:rPr>
              <a:t>INDEX</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8376370" y="4194498"/>
            <a:ext cx="9361040" cy="8352928"/>
          </a:xfrm>
          <a:prstGeom prst="rect">
            <a:avLst/>
          </a:prstGeom>
        </p:spPr>
        <p:txBody>
          <a:bodyPr vert="horz" lIns="217728" tIns="108864" rIns="217728" bIns="108864" rtlCol="0" anchor="ctr">
            <a:normAutofit/>
          </a:bodyPr>
          <a:lstStyle/>
          <a:p>
            <a:pPr marL="914400" lvl="0" indent="-914400">
              <a:spcBef>
                <a:spcPct val="0"/>
              </a:spcBef>
              <a:buFontTx/>
              <a:buAutoNum type="arabicPeriod"/>
              <a:defRPr/>
            </a:pPr>
            <a:r>
              <a:rPr lang="es-ES" sz="4800" b="1" spc="-150" dirty="0" smtClean="0">
                <a:solidFill>
                  <a:schemeClr val="bg1">
                    <a:lumMod val="65000"/>
                  </a:schemeClr>
                </a:solidFill>
                <a:latin typeface="Arial Narrow" pitchFamily="34" charset="0"/>
              </a:rPr>
              <a:t>The </a:t>
            </a:r>
            <a:r>
              <a:rPr lang="es-ES" sz="4800" b="1" spc="-150" dirty="0" err="1" smtClean="0">
                <a:solidFill>
                  <a:schemeClr val="bg1">
                    <a:lumMod val="65000"/>
                  </a:schemeClr>
                </a:solidFill>
                <a:latin typeface="Arial Narrow" pitchFamily="34" charset="0"/>
              </a:rPr>
              <a:t>Company</a:t>
            </a:r>
            <a:endParaRPr lang="es-ES"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Products</a:t>
            </a:r>
            <a:endParaRPr lang="es-ES_tradnl"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Process</a:t>
            </a:r>
            <a:endParaRPr lang="es-ES_tradnl" sz="4800" b="1" spc="-150" dirty="0" smtClean="0">
              <a:solidFill>
                <a:schemeClr val="bg1">
                  <a:lumMod val="65000"/>
                </a:schemeClr>
              </a:solidFill>
              <a:latin typeface="Arial Narrow" pitchFamily="34" charset="0"/>
            </a:endParaRPr>
          </a:p>
          <a:p>
            <a:pPr marL="914400" indent="-914400">
              <a:spcBef>
                <a:spcPct val="0"/>
              </a:spcBef>
              <a:buFontTx/>
              <a:buAutoNum type="arabicPeriod"/>
              <a:defRPr/>
            </a:pPr>
            <a:r>
              <a:rPr lang="es-ES_tradnl" sz="4800" b="1" spc="-150" dirty="0" smtClean="0">
                <a:latin typeface="Arial Narrow" pitchFamily="34" charset="0"/>
              </a:rPr>
              <a:t>Marketing</a:t>
            </a:r>
          </a:p>
          <a:p>
            <a:pPr marL="91440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Technology</a:t>
            </a:r>
            <a:endParaRPr lang="es-ES_tradnl"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Human</a:t>
            </a:r>
            <a:r>
              <a:rPr lang="es-ES_tradnl" sz="4800" b="1" spc="-150" dirty="0" smtClean="0">
                <a:solidFill>
                  <a:schemeClr val="bg1">
                    <a:lumMod val="65000"/>
                  </a:schemeClr>
                </a:solidFill>
                <a:latin typeface="Arial Narrow" pitchFamily="34" charset="0"/>
              </a:rPr>
              <a:t> </a:t>
            </a:r>
            <a:r>
              <a:rPr lang="es-ES_tradnl" sz="4800" b="1" spc="-150" dirty="0" err="1" smtClean="0">
                <a:solidFill>
                  <a:schemeClr val="bg1">
                    <a:lumMod val="65000"/>
                  </a:schemeClr>
                </a:solidFill>
                <a:latin typeface="Arial Narrow" pitchFamily="34" charset="0"/>
              </a:rPr>
              <a:t>Resources</a:t>
            </a:r>
            <a:endParaRPr lang="es-ES_tradnl"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smtClean="0">
                <a:solidFill>
                  <a:schemeClr val="bg1">
                    <a:lumMod val="65000"/>
                  </a:schemeClr>
                </a:solidFill>
                <a:latin typeface="Arial Narrow" pitchFamily="34" charset="0"/>
              </a:rPr>
              <a:t>Legal</a:t>
            </a: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Strategy</a:t>
            </a:r>
            <a:endParaRPr lang="es-ES_tradnl"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Financial</a:t>
            </a:r>
            <a:r>
              <a:rPr lang="es-ES_tradnl" sz="4800" b="1" spc="-150" dirty="0" smtClean="0">
                <a:solidFill>
                  <a:schemeClr val="bg1">
                    <a:lumMod val="65000"/>
                  </a:schemeClr>
                </a:solidFill>
                <a:latin typeface="Arial Narrow" pitchFamily="34" charset="0"/>
              </a:rPr>
              <a:t> Plan</a:t>
            </a:r>
          </a:p>
          <a:p>
            <a:pPr marL="914400" marR="0" lvl="0" indent="-914400" algn="l" defTabSz="2177278" rtl="0" eaLnBrk="1" fontAlgn="auto" latinLnBrk="0" hangingPunct="1">
              <a:lnSpc>
                <a:spcPct val="100000"/>
              </a:lnSpc>
              <a:spcBef>
                <a:spcPct val="0"/>
              </a:spcBef>
              <a:spcAft>
                <a:spcPts val="0"/>
              </a:spcAft>
              <a:buClrTx/>
              <a:buSzTx/>
              <a:tabLst/>
              <a:defRPr/>
            </a:pPr>
            <a:endParaRPr lang="es-ES_tradnl" sz="4800" b="1" spc="-150" dirty="0" smtClean="0">
              <a:solidFill>
                <a:schemeClr val="bg1">
                  <a:lumMod val="65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tabLst/>
              <a:defRPr/>
            </a:pPr>
            <a:r>
              <a:rPr lang="es-ES_tradnl" sz="4800" b="1" spc="-150" dirty="0" smtClean="0">
                <a:solidFill>
                  <a:schemeClr val="bg1">
                    <a:lumMod val="65000"/>
                  </a:schemeClr>
                </a:solidFill>
                <a:latin typeface="Arial Narrow" pitchFamily="34" charset="0"/>
                <a:ea typeface="+mj-ea"/>
                <a:cs typeface="+mj-cs"/>
              </a:rPr>
              <a:t>APPENDICES</a:t>
            </a:r>
            <a:endParaRPr lang="es-ES" sz="4800" b="1" spc="-150" noProof="0" dirty="0" smtClean="0">
              <a:solidFill>
                <a:schemeClr val="bg1">
                  <a:lumMod val="65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7" name="6 Rectángulo"/>
          <p:cNvSpPr/>
          <p:nvPr/>
        </p:nvSpPr>
        <p:spPr>
          <a:xfrm>
            <a:off x="7584282" y="6138714"/>
            <a:ext cx="13537504"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 sz="6600" b="1" spc="-150" dirty="0" smtClean="0">
                <a:solidFill>
                  <a:schemeClr val="bg1"/>
                </a:solidFill>
                <a:effectLst>
                  <a:outerShdw blurRad="38100" dist="38100" dir="2700000" algn="tl">
                    <a:srgbClr val="000000">
                      <a:alpha val="43137"/>
                    </a:srgbClr>
                  </a:outerShdw>
                </a:effectLst>
                <a:latin typeface="Arial Narrow" pitchFamily="34" charset="0"/>
              </a:rPr>
              <a:t>4. </a:t>
            </a:r>
            <a:r>
              <a:rPr lang="es-ES" sz="5400" b="1" spc="-150" dirty="0" smtClean="0">
                <a:solidFill>
                  <a:schemeClr val="bg1"/>
                </a:solidFill>
                <a:effectLst>
                  <a:outerShdw blurRad="38100" dist="38100" dir="2700000" algn="tl">
                    <a:srgbClr val="000000">
                      <a:alpha val="43137"/>
                    </a:srgbClr>
                  </a:outerShdw>
                </a:effectLst>
                <a:latin typeface="Arial Narrow" pitchFamily="34" charset="0"/>
              </a:rPr>
              <a:t>MARKETING</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MARKETING STRATEGY</a:t>
            </a:r>
          </a:p>
        </p:txBody>
      </p:sp>
      <p:sp>
        <p:nvSpPr>
          <p:cNvPr id="6" name="3 Título"/>
          <p:cNvSpPr txBox="1">
            <a:spLocks/>
          </p:cNvSpPr>
          <p:nvPr/>
        </p:nvSpPr>
        <p:spPr>
          <a:xfrm>
            <a:off x="5406184" y="2001010"/>
            <a:ext cx="10429948" cy="100013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graphicFrame>
        <p:nvGraphicFramePr>
          <p:cNvPr id="25" name="24 Diagrama"/>
          <p:cNvGraphicFramePr/>
          <p:nvPr>
            <p:extLst>
              <p:ext uri="{D42A27DB-BD31-4B8C-83A1-F6EECF244321}">
                <p14:modId xmlns:p14="http://schemas.microsoft.com/office/powerpoint/2010/main" xmlns="" val="3188378366"/>
              </p:ext>
            </p:extLst>
          </p:nvPr>
        </p:nvGraphicFramePr>
        <p:xfrm>
          <a:off x="7728298" y="2731538"/>
          <a:ext cx="13225532" cy="10319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3 Título"/>
          <p:cNvSpPr txBox="1">
            <a:spLocks/>
          </p:cNvSpPr>
          <p:nvPr/>
        </p:nvSpPr>
        <p:spPr>
          <a:xfrm>
            <a:off x="5558584" y="2153410"/>
            <a:ext cx="10429948" cy="100013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rPr>
              <a:t>PRESENT</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 sz="6600" b="1" spc="-150" dirty="0" smtClean="0">
                <a:solidFill>
                  <a:schemeClr val="bg1"/>
                </a:solidFill>
                <a:effectLst>
                  <a:outerShdw blurRad="38100" dist="38100" dir="2700000" algn="tl">
                    <a:srgbClr val="000000">
                      <a:alpha val="43137"/>
                    </a:srgbClr>
                  </a:outerShdw>
                </a:effectLst>
                <a:latin typeface="Arial Narrow" pitchFamily="34" charset="0"/>
              </a:rPr>
              <a:t>4.</a:t>
            </a:r>
            <a:br>
              <a:rPr lang="es-ES"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 sz="5400" b="1" spc="-150" dirty="0" smtClean="0">
                <a:solidFill>
                  <a:schemeClr val="bg1"/>
                </a:solidFill>
                <a:effectLst>
                  <a:outerShdw blurRad="38100" dist="38100" dir="2700000" algn="tl">
                    <a:srgbClr val="000000">
                      <a:alpha val="43137"/>
                    </a:srgbClr>
                  </a:outerShdw>
                </a:effectLst>
                <a:latin typeface="Arial Narrow" pitchFamily="34" charset="0"/>
              </a:rPr>
              <a:t>MARKETING</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4.1.1.- </a:t>
            </a:r>
            <a:r>
              <a:rPr lang="es-ES" sz="7200" b="1" spc="-150" dirty="0" smtClean="0">
                <a:solidFill>
                  <a:schemeClr val="tx1">
                    <a:lumMod val="75000"/>
                    <a:lumOff val="25000"/>
                  </a:schemeClr>
                </a:solidFill>
                <a:latin typeface="Arial Narrow" pitchFamily="34" charset="0"/>
                <a:ea typeface="+mj-ea"/>
                <a:cs typeface="+mj-cs"/>
              </a:rPr>
              <a:t>PR AGENCY</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5406184" y="2001010"/>
            <a:ext cx="10429948" cy="100013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13" name="12 Llamada de flecha izquierda y derecha"/>
          <p:cNvSpPr/>
          <p:nvPr/>
        </p:nvSpPr>
        <p:spPr>
          <a:xfrm>
            <a:off x="10752634" y="2595189"/>
            <a:ext cx="6768752" cy="6049555"/>
          </a:xfrm>
          <a:prstGeom prst="leftRightArrowCallout">
            <a:avLst>
              <a:gd name="adj1" fmla="val 50000"/>
              <a:gd name="adj2" fmla="val 28384"/>
              <a:gd name="adj3" fmla="val 13310"/>
              <a:gd name="adj4" fmla="val 77909"/>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7200" dirty="0" smtClean="0"/>
              <a:t>PR AGENCY</a:t>
            </a:r>
            <a:endParaRPr lang="es-ES" sz="7200" dirty="0"/>
          </a:p>
        </p:txBody>
      </p:sp>
      <p:sp>
        <p:nvSpPr>
          <p:cNvPr id="15" name="14 Redondear rectángulo de esquina diagonal"/>
          <p:cNvSpPr/>
          <p:nvPr/>
        </p:nvSpPr>
        <p:spPr>
          <a:xfrm>
            <a:off x="6072114" y="11539314"/>
            <a:ext cx="4176464" cy="1080120"/>
          </a:xfrm>
          <a:prstGeom prst="round2Diag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t>Press Releases</a:t>
            </a:r>
            <a:endParaRPr lang="es-ES" dirty="0"/>
          </a:p>
        </p:txBody>
      </p:sp>
      <p:sp>
        <p:nvSpPr>
          <p:cNvPr id="16" name="15 Redondear rectángulo de esquina diagonal"/>
          <p:cNvSpPr/>
          <p:nvPr/>
        </p:nvSpPr>
        <p:spPr>
          <a:xfrm>
            <a:off x="10536610" y="11539314"/>
            <a:ext cx="4176464" cy="1080120"/>
          </a:xfrm>
          <a:prstGeom prst="round2Diag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t>Article</a:t>
            </a:r>
            <a:endParaRPr lang="es-ES" dirty="0"/>
          </a:p>
        </p:txBody>
      </p:sp>
      <p:sp>
        <p:nvSpPr>
          <p:cNvPr id="18" name="17 Redondear rectángulo de esquina diagonal"/>
          <p:cNvSpPr/>
          <p:nvPr/>
        </p:nvSpPr>
        <p:spPr>
          <a:xfrm>
            <a:off x="14929098" y="11539314"/>
            <a:ext cx="4176464" cy="1080120"/>
          </a:xfrm>
          <a:prstGeom prst="round2Diag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t>Interviews</a:t>
            </a:r>
            <a:endParaRPr lang="es-ES" dirty="0"/>
          </a:p>
        </p:txBody>
      </p:sp>
      <p:sp>
        <p:nvSpPr>
          <p:cNvPr id="19" name="18 Redondear rectángulo de esquina diagonal"/>
          <p:cNvSpPr/>
          <p:nvPr/>
        </p:nvSpPr>
        <p:spPr>
          <a:xfrm>
            <a:off x="19321586" y="11539314"/>
            <a:ext cx="4176464" cy="1080120"/>
          </a:xfrm>
          <a:prstGeom prst="round2Diag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t>Researches</a:t>
            </a:r>
            <a:endParaRPr lang="es-ES" dirty="0"/>
          </a:p>
        </p:txBody>
      </p:sp>
      <p:sp>
        <p:nvSpPr>
          <p:cNvPr id="20" name="19 CuadroTexto"/>
          <p:cNvSpPr txBox="1"/>
          <p:nvPr/>
        </p:nvSpPr>
        <p:spPr>
          <a:xfrm>
            <a:off x="6864202" y="8622639"/>
            <a:ext cx="2186752" cy="754053"/>
          </a:xfrm>
          <a:prstGeom prst="rect">
            <a:avLst/>
          </a:prstGeom>
          <a:noFill/>
        </p:spPr>
        <p:txBody>
          <a:bodyPr wrap="none" rtlCol="0">
            <a:spAutoFit/>
          </a:bodyPr>
          <a:lstStyle/>
          <a:p>
            <a:r>
              <a:rPr lang="en-US" dirty="0" smtClean="0">
                <a:solidFill>
                  <a:schemeClr val="tx1">
                    <a:lumMod val="65000"/>
                    <a:lumOff val="35000"/>
                  </a:schemeClr>
                </a:solidFill>
              </a:rPr>
              <a:t>Branding</a:t>
            </a:r>
            <a:endParaRPr lang="es-ES" dirty="0">
              <a:solidFill>
                <a:schemeClr val="tx1">
                  <a:lumMod val="65000"/>
                  <a:lumOff val="35000"/>
                </a:schemeClr>
              </a:solidFill>
            </a:endParaRPr>
          </a:p>
        </p:txBody>
      </p:sp>
      <p:pic>
        <p:nvPicPr>
          <p:cNvPr id="1027" name="Picture 3"/>
          <p:cNvPicPr>
            <a:picLocks noChangeAspect="1" noChangeArrowheads="1"/>
          </p:cNvPicPr>
          <p:nvPr/>
        </p:nvPicPr>
        <p:blipFill>
          <a:blip r:embed="rId3" cstate="print"/>
          <a:srcRect l="41968"/>
          <a:stretch>
            <a:fillRect/>
          </a:stretch>
        </p:blipFill>
        <p:spPr bwMode="auto">
          <a:xfrm>
            <a:off x="17809418" y="3644084"/>
            <a:ext cx="6360146" cy="40438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21 CuadroTexto"/>
          <p:cNvSpPr txBox="1"/>
          <p:nvPr/>
        </p:nvSpPr>
        <p:spPr>
          <a:xfrm>
            <a:off x="19681626" y="8478623"/>
            <a:ext cx="1940659" cy="754053"/>
          </a:xfrm>
          <a:prstGeom prst="rect">
            <a:avLst/>
          </a:prstGeom>
          <a:noFill/>
        </p:spPr>
        <p:txBody>
          <a:bodyPr wrap="none" rtlCol="0">
            <a:spAutoFit/>
          </a:bodyPr>
          <a:lstStyle/>
          <a:p>
            <a:r>
              <a:rPr lang="en-US" dirty="0" smtClean="0">
                <a:solidFill>
                  <a:schemeClr val="tx1">
                    <a:lumMod val="65000"/>
                    <a:lumOff val="35000"/>
                  </a:schemeClr>
                </a:solidFill>
              </a:rPr>
              <a:t>Product</a:t>
            </a:r>
            <a:endParaRPr lang="es-ES" dirty="0">
              <a:solidFill>
                <a:schemeClr val="tx1">
                  <a:lumMod val="65000"/>
                  <a:lumOff val="35000"/>
                </a:schemeClr>
              </a:solidFill>
            </a:endParaRPr>
          </a:p>
        </p:txBody>
      </p:sp>
      <p:sp>
        <p:nvSpPr>
          <p:cNvPr id="23" name="22 Pentágono"/>
          <p:cNvSpPr/>
          <p:nvPr/>
        </p:nvSpPr>
        <p:spPr>
          <a:xfrm rot="5400000">
            <a:off x="13056890" y="7002810"/>
            <a:ext cx="2160240" cy="5328592"/>
          </a:xfrm>
          <a:prstGeom prst="homePlate">
            <a:avLst/>
          </a:prstGeom>
          <a:gradFill flip="none" rotWithShape="1">
            <a:gsLst>
              <a:gs pos="0">
                <a:schemeClr val="accent1"/>
              </a:gs>
              <a:gs pos="80000">
                <a:schemeClr val="accent3">
                  <a:shade val="93000"/>
                  <a:satMod val="130000"/>
                </a:schemeClr>
              </a:gs>
              <a:gs pos="100000">
                <a:schemeClr val="accent3">
                  <a:shade val="94000"/>
                  <a:satMod val="135000"/>
                </a:schemeClr>
              </a:gs>
            </a:gsLst>
            <a:path path="circle">
              <a:fillToRect l="50000" t="50000" r="50000" b="50000"/>
            </a:path>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dirty="0"/>
          </a:p>
        </p:txBody>
      </p:sp>
      <p:sp>
        <p:nvSpPr>
          <p:cNvPr id="24" name="23 CuadroTexto"/>
          <p:cNvSpPr txBox="1"/>
          <p:nvPr/>
        </p:nvSpPr>
        <p:spPr>
          <a:xfrm>
            <a:off x="11400708" y="8654343"/>
            <a:ext cx="5573642" cy="2062103"/>
          </a:xfrm>
          <a:prstGeom prst="rect">
            <a:avLst/>
          </a:prstGeom>
          <a:noFill/>
        </p:spPr>
        <p:txBody>
          <a:bodyPr wrap="none" rtlCol="0">
            <a:spAutoFit/>
          </a:bodyPr>
          <a:lstStyle/>
          <a:p>
            <a:pPr algn="ctr"/>
            <a:r>
              <a:rPr lang="en-US" sz="3200" b="1" dirty="0" smtClean="0"/>
              <a:t>HOW?</a:t>
            </a:r>
          </a:p>
          <a:p>
            <a:pPr algn="ctr"/>
            <a:r>
              <a:rPr lang="en-US" sz="3200" b="1" dirty="0" smtClean="0"/>
              <a:t>394 National + 87 International </a:t>
            </a:r>
          </a:p>
          <a:p>
            <a:pPr algn="ctr"/>
            <a:r>
              <a:rPr lang="en-US" sz="3200" b="1" dirty="0" smtClean="0"/>
              <a:t>MEDIA</a:t>
            </a:r>
          </a:p>
          <a:p>
            <a:pPr algn="ctr"/>
            <a:endParaRPr lang="es-ES" sz="3200" b="1" dirty="0">
              <a:solidFill>
                <a:schemeClr val="tx1">
                  <a:lumMod val="65000"/>
                  <a:lumOff val="35000"/>
                </a:schemeClr>
              </a:solidFill>
            </a:endParaRPr>
          </a:p>
        </p:txBody>
      </p:sp>
      <p:grpSp>
        <p:nvGrpSpPr>
          <p:cNvPr id="21" name="20 Grupo"/>
          <p:cNvGrpSpPr/>
          <p:nvPr/>
        </p:nvGrpSpPr>
        <p:grpSpPr>
          <a:xfrm>
            <a:off x="1334218" y="5001406"/>
            <a:ext cx="3330108" cy="3330108"/>
            <a:chOff x="4520433" y="374212"/>
            <a:chExt cx="3330108" cy="3330108"/>
          </a:xfrm>
          <a:scene3d>
            <a:camera prst="orthographicFront"/>
            <a:lightRig rig="flat" dir="t"/>
          </a:scene3d>
        </p:grpSpPr>
        <p:sp>
          <p:nvSpPr>
            <p:cNvPr id="26" name=" 3"/>
            <p:cNvSpPr/>
            <p:nvPr/>
          </p:nvSpPr>
          <p:spPr>
            <a:xfrm rot="20700000">
              <a:off x="4520433" y="374212"/>
              <a:ext cx="3330108" cy="3330108"/>
            </a:xfrm>
            <a:prstGeom prst="gear6">
              <a:avLst/>
            </a:prstGeom>
            <a:sp3d prstMaterial="plastic">
              <a:bevelT w="120900" h="88900"/>
              <a:bevelB w="88900" h="31750" prst="angle"/>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27" name=" 4"/>
            <p:cNvSpPr/>
            <p:nvPr/>
          </p:nvSpPr>
          <p:spPr>
            <a:xfrm>
              <a:off x="5081865" y="1298377"/>
              <a:ext cx="2063290" cy="186932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COMMUNICATION</a:t>
              </a:r>
            </a:p>
            <a:p>
              <a:pPr lvl="0" algn="ctr" defTabSz="844550">
                <a:lnSpc>
                  <a:spcPct val="90000"/>
                </a:lnSpc>
                <a:spcBef>
                  <a:spcPct val="0"/>
                </a:spcBef>
                <a:spcAft>
                  <a:spcPct val="35000"/>
                </a:spcAft>
              </a:pPr>
              <a:r>
                <a:rPr lang="en-US" sz="1900" b="1" kern="1200" dirty="0" smtClean="0"/>
                <a:t>(PR &amp; users)</a:t>
              </a:r>
              <a:endParaRPr lang="es-ES" sz="1900" b="1" kern="1200" dirty="0"/>
            </a:p>
          </p:txBody>
        </p:sp>
      </p:grpSp>
      <p:sp>
        <p:nvSpPr>
          <p:cNvPr id="25" name="24 Flecha circular"/>
          <p:cNvSpPr/>
          <p:nvPr/>
        </p:nvSpPr>
        <p:spPr>
          <a:xfrm>
            <a:off x="563929" y="4253523"/>
            <a:ext cx="4686064" cy="4686064"/>
          </a:xfrm>
          <a:prstGeom prst="circularArrow">
            <a:avLst>
              <a:gd name="adj1" fmla="val 5984"/>
              <a:gd name="adj2" fmla="val 394124"/>
              <a:gd name="adj3" fmla="val 13313824"/>
              <a:gd name="adj4" fmla="val 10508221"/>
              <a:gd name="adj5" fmla="val 6981"/>
            </a:avLst>
          </a:pr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29" name="3 Título"/>
          <p:cNvSpPr txBox="1">
            <a:spLocks/>
          </p:cNvSpPr>
          <p:nvPr/>
        </p:nvSpPr>
        <p:spPr>
          <a:xfrm>
            <a:off x="5280026" y="90042"/>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4.</a:t>
            </a:r>
            <a:r>
              <a:rPr kumimoji="0" lang="es-ES" sz="7200" b="1" i="0" u="none" strike="noStrike" kern="1200" cap="none" spc="-150" normalizeH="0" noProof="0" dirty="0" smtClean="0">
                <a:ln>
                  <a:noFill/>
                </a:ln>
                <a:solidFill>
                  <a:schemeClr val="tx1">
                    <a:lumMod val="75000"/>
                    <a:lumOff val="25000"/>
                  </a:schemeClr>
                </a:solidFill>
                <a:uLnTx/>
                <a:uFillTx/>
                <a:latin typeface="Arial Narrow" pitchFamily="34" charset="0"/>
                <a:ea typeface="+mj-ea"/>
                <a:cs typeface="+mj-cs"/>
              </a:rPr>
              <a:t>1.- </a:t>
            </a: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COMMUNICATION</a:t>
            </a:r>
          </a:p>
        </p:txBody>
      </p:sp>
      <p:pic>
        <p:nvPicPr>
          <p:cNvPr id="30" name="29 Imagen" descr="logoftb.png"/>
          <p:cNvPicPr>
            <a:picLocks noChangeAspect="1"/>
          </p:cNvPicPr>
          <p:nvPr/>
        </p:nvPicPr>
        <p:blipFill>
          <a:blip r:embed="rId4" cstate="print"/>
          <a:stretch>
            <a:fillRect/>
          </a:stretch>
        </p:blipFill>
        <p:spPr>
          <a:xfrm>
            <a:off x="5977688" y="4001274"/>
            <a:ext cx="4139344" cy="4149037"/>
          </a:xfrm>
          <a:prstGeom prst="rect">
            <a:avLst/>
          </a:prstGeom>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34 Llamada de flecha a la derecha"/>
          <p:cNvSpPr/>
          <p:nvPr/>
        </p:nvSpPr>
        <p:spPr>
          <a:xfrm>
            <a:off x="5549060" y="7707500"/>
            <a:ext cx="15573484" cy="5613380"/>
          </a:xfrm>
          <a:prstGeom prst="rightArrowCallout">
            <a:avLst>
              <a:gd name="adj1" fmla="val 100000"/>
              <a:gd name="adj2" fmla="val 50000"/>
              <a:gd name="adj3" fmla="val 9686"/>
              <a:gd name="adj4" fmla="val 88767"/>
            </a:avLst>
          </a:prstGeom>
          <a:solidFill>
            <a:schemeClr val="bg1"/>
          </a:soli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Llamada de flecha a la derecha"/>
          <p:cNvSpPr/>
          <p:nvPr/>
        </p:nvSpPr>
        <p:spPr>
          <a:xfrm>
            <a:off x="5568058" y="2429638"/>
            <a:ext cx="15554486" cy="5112568"/>
          </a:xfrm>
          <a:prstGeom prst="rightArrowCallout">
            <a:avLst>
              <a:gd name="adj1" fmla="val 100000"/>
              <a:gd name="adj2" fmla="val 50000"/>
              <a:gd name="adj3" fmla="val 9686"/>
              <a:gd name="adj4" fmla="val 88767"/>
            </a:avLst>
          </a:prstGeom>
          <a:solidFill>
            <a:schemeClr val="bg1"/>
          </a:soli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Título"/>
          <p:cNvSpPr>
            <a:spLocks noGrp="1"/>
          </p:cNvSpPr>
          <p:nvPr>
            <p:ph type="ctrTitle"/>
          </p:nvPr>
        </p:nvSpPr>
        <p:spPr>
          <a:xfrm>
            <a:off x="977028" y="500812"/>
            <a:ext cx="3857653" cy="3286148"/>
          </a:xfrm>
        </p:spPr>
        <p:txBody>
          <a:bodyPr>
            <a:normAutofit/>
          </a:bodyPr>
          <a:lstStyle/>
          <a:p>
            <a:pPr algn="l"/>
            <a:r>
              <a:rPr lang="es-ES" sz="6600" b="1" spc="-150" dirty="0" smtClean="0">
                <a:solidFill>
                  <a:schemeClr val="bg1"/>
                </a:solidFill>
                <a:effectLst>
                  <a:outerShdw blurRad="38100" dist="38100" dir="2700000" algn="tl">
                    <a:srgbClr val="000000">
                      <a:alpha val="43137"/>
                    </a:srgbClr>
                  </a:outerShdw>
                </a:effectLst>
                <a:latin typeface="Arial Narrow" pitchFamily="34" charset="0"/>
              </a:rPr>
              <a:t>4. </a:t>
            </a:r>
            <a:r>
              <a:rPr lang="es-ES" sz="5400" b="1" spc="-150" dirty="0" smtClean="0">
                <a:solidFill>
                  <a:schemeClr val="bg1"/>
                </a:solidFill>
                <a:effectLst>
                  <a:outerShdw blurRad="38100" dist="38100" dir="2700000" algn="tl">
                    <a:srgbClr val="000000">
                      <a:alpha val="43137"/>
                    </a:srgbClr>
                  </a:outerShdw>
                </a:effectLst>
                <a:latin typeface="Arial Narrow" pitchFamily="34" charset="0"/>
              </a:rPr>
              <a:t>MARKETING</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4.1.2.-</a:t>
            </a:r>
            <a:r>
              <a:rPr kumimoji="0" lang="es-ES" sz="7200" b="1" i="0" u="none" strike="noStrike" kern="1200" cap="none" spc="-150" normalizeH="0" noProof="0" dirty="0" smtClean="0">
                <a:ln>
                  <a:noFill/>
                </a:ln>
                <a:solidFill>
                  <a:schemeClr val="tx1">
                    <a:lumMod val="75000"/>
                    <a:lumOff val="25000"/>
                  </a:schemeClr>
                </a:solidFill>
                <a:uLnTx/>
                <a:uFillTx/>
                <a:latin typeface="Arial Narrow" pitchFamily="34" charset="0"/>
                <a:ea typeface="+mj-ea"/>
                <a:cs typeface="+mj-cs"/>
              </a:rPr>
              <a:t> COMMUNICATION WITH USERS</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5406184" y="2001010"/>
            <a:ext cx="10429948" cy="100013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pic>
        <p:nvPicPr>
          <p:cNvPr id="17" name="16 Imagen" descr="notification1.png"/>
          <p:cNvPicPr>
            <a:picLocks noChangeAspect="1"/>
          </p:cNvPicPr>
          <p:nvPr/>
        </p:nvPicPr>
        <p:blipFill>
          <a:blip r:embed="rId3" cstate="print"/>
          <a:stretch>
            <a:fillRect/>
          </a:stretch>
        </p:blipFill>
        <p:spPr>
          <a:xfrm>
            <a:off x="5784082" y="2675872"/>
            <a:ext cx="3242781" cy="4595884"/>
          </a:xfrm>
          <a:prstGeom prst="roundRect">
            <a:avLst>
              <a:gd name="adj" fmla="val 8594"/>
            </a:avLst>
          </a:prstGeom>
          <a:solidFill>
            <a:srgbClr val="FFFFFF">
              <a:shade val="85000"/>
            </a:srgbClr>
          </a:solidFill>
          <a:ln>
            <a:noFill/>
          </a:ln>
          <a:effectLst/>
        </p:spPr>
      </p:pic>
      <p:sp>
        <p:nvSpPr>
          <p:cNvPr id="18" name="17 CuadroTexto"/>
          <p:cNvSpPr txBox="1"/>
          <p:nvPr/>
        </p:nvSpPr>
        <p:spPr>
          <a:xfrm>
            <a:off x="9672514" y="6606102"/>
            <a:ext cx="9001000" cy="707886"/>
          </a:xfrm>
          <a:prstGeom prst="rect">
            <a:avLst/>
          </a:prstGeom>
          <a:noFill/>
        </p:spPr>
        <p:txBody>
          <a:bodyPr wrap="square" rtlCol="0">
            <a:spAutoFit/>
          </a:bodyPr>
          <a:lstStyle/>
          <a:p>
            <a:pPr algn="ctr"/>
            <a:r>
              <a:rPr lang="es-ES_tradnl" sz="4000" i="1" dirty="0" smtClean="0">
                <a:solidFill>
                  <a:schemeClr val="tx1">
                    <a:lumMod val="50000"/>
                    <a:lumOff val="50000"/>
                  </a:schemeClr>
                </a:solidFill>
              </a:rPr>
              <a:t>Social Media (</a:t>
            </a:r>
            <a:r>
              <a:rPr lang="es-ES_tradnl" sz="4000" i="1" dirty="0" err="1" smtClean="0">
                <a:solidFill>
                  <a:schemeClr val="tx1">
                    <a:lumMod val="50000"/>
                    <a:lumOff val="50000"/>
                  </a:schemeClr>
                </a:solidFill>
              </a:rPr>
              <a:t>Games</a:t>
            </a:r>
            <a:r>
              <a:rPr lang="es-ES_tradnl" sz="4000" i="1" dirty="0" smtClean="0">
                <a:solidFill>
                  <a:schemeClr val="tx1">
                    <a:lumMod val="50000"/>
                    <a:lumOff val="50000"/>
                  </a:schemeClr>
                </a:solidFill>
              </a:rPr>
              <a:t> </a:t>
            </a:r>
            <a:r>
              <a:rPr lang="en-US" sz="4000" i="1" dirty="0" smtClean="0">
                <a:solidFill>
                  <a:schemeClr val="tx1">
                    <a:lumMod val="50000"/>
                    <a:lumOff val="50000"/>
                  </a:schemeClr>
                </a:solidFill>
              </a:rPr>
              <a:t>&amp; Club)</a:t>
            </a:r>
            <a:endParaRPr lang="es-ES" i="1" dirty="0">
              <a:solidFill>
                <a:schemeClr val="tx1">
                  <a:lumMod val="50000"/>
                  <a:lumOff val="50000"/>
                </a:schemeClr>
              </a:solidFill>
            </a:endParaRPr>
          </a:p>
        </p:txBody>
      </p:sp>
      <p:pic>
        <p:nvPicPr>
          <p:cNvPr id="21" name="20 Imagen" descr="IMG_0924.PNG"/>
          <p:cNvPicPr>
            <a:picLocks noChangeAspect="1"/>
          </p:cNvPicPr>
          <p:nvPr/>
        </p:nvPicPr>
        <p:blipFill>
          <a:blip r:embed="rId4" cstate="print"/>
          <a:srcRect t="18089" b="13461"/>
          <a:stretch>
            <a:fillRect/>
          </a:stretch>
        </p:blipFill>
        <p:spPr>
          <a:xfrm>
            <a:off x="10536610" y="8334294"/>
            <a:ext cx="3358031" cy="3447858"/>
          </a:xfrm>
          <a:prstGeom prst="roundRect">
            <a:avLst>
              <a:gd name="adj" fmla="val 8594"/>
            </a:avLst>
          </a:prstGeom>
          <a:solidFill>
            <a:srgbClr val="FFFFFF">
              <a:shade val="85000"/>
            </a:srgbClr>
          </a:solidFill>
          <a:ln>
            <a:noFill/>
          </a:ln>
          <a:effectLst/>
        </p:spPr>
      </p:pic>
      <p:pic>
        <p:nvPicPr>
          <p:cNvPr id="22" name="21 Imagen" descr="mensaje_interno.png"/>
          <p:cNvPicPr>
            <a:picLocks noChangeAspect="1"/>
          </p:cNvPicPr>
          <p:nvPr/>
        </p:nvPicPr>
        <p:blipFill>
          <a:blip r:embed="rId5" cstate="print"/>
          <a:srcRect b="30303"/>
          <a:stretch>
            <a:fillRect/>
          </a:stretch>
        </p:blipFill>
        <p:spPr>
          <a:xfrm>
            <a:off x="14281026" y="8262286"/>
            <a:ext cx="3430038" cy="3585949"/>
          </a:xfrm>
          <a:prstGeom prst="roundRect">
            <a:avLst>
              <a:gd name="adj" fmla="val 8594"/>
            </a:avLst>
          </a:prstGeom>
          <a:solidFill>
            <a:srgbClr val="FFFFFF">
              <a:shade val="85000"/>
            </a:srgbClr>
          </a:solidFill>
          <a:ln>
            <a:noFill/>
          </a:ln>
          <a:effectLst/>
        </p:spPr>
      </p:pic>
      <p:sp>
        <p:nvSpPr>
          <p:cNvPr id="26" name="25 CuadroTexto"/>
          <p:cNvSpPr txBox="1"/>
          <p:nvPr/>
        </p:nvSpPr>
        <p:spPr>
          <a:xfrm>
            <a:off x="9816530" y="11893337"/>
            <a:ext cx="4929222" cy="1323439"/>
          </a:xfrm>
          <a:prstGeom prst="rect">
            <a:avLst/>
          </a:prstGeom>
          <a:noFill/>
        </p:spPr>
        <p:txBody>
          <a:bodyPr wrap="square" rtlCol="0">
            <a:spAutoFit/>
          </a:bodyPr>
          <a:lstStyle/>
          <a:p>
            <a:pPr algn="ctr"/>
            <a:r>
              <a:rPr lang="es-ES_tradnl" sz="4000" i="1" dirty="0" err="1" smtClean="0">
                <a:solidFill>
                  <a:schemeClr val="tx1">
                    <a:lumMod val="65000"/>
                    <a:lumOff val="35000"/>
                  </a:schemeClr>
                </a:solidFill>
              </a:rPr>
              <a:t>Notification</a:t>
            </a:r>
            <a:r>
              <a:rPr lang="es-ES_tradnl" sz="4000" i="1" dirty="0" smtClean="0">
                <a:solidFill>
                  <a:schemeClr val="tx1">
                    <a:lumMod val="65000"/>
                    <a:lumOff val="35000"/>
                  </a:schemeClr>
                </a:solidFill>
              </a:rPr>
              <a:t> </a:t>
            </a:r>
          </a:p>
          <a:p>
            <a:pPr algn="ctr"/>
            <a:r>
              <a:rPr lang="es-ES_tradnl" sz="4000" i="1" dirty="0" err="1" smtClean="0">
                <a:solidFill>
                  <a:schemeClr val="tx1">
                    <a:lumMod val="65000"/>
                    <a:lumOff val="35000"/>
                  </a:schemeClr>
                </a:solidFill>
              </a:rPr>
              <a:t>Pushes</a:t>
            </a:r>
            <a:endParaRPr lang="es-ES" i="1" dirty="0">
              <a:solidFill>
                <a:schemeClr val="tx1">
                  <a:lumMod val="65000"/>
                  <a:lumOff val="35000"/>
                </a:schemeClr>
              </a:solidFill>
            </a:endParaRPr>
          </a:p>
        </p:txBody>
      </p:sp>
      <p:pic>
        <p:nvPicPr>
          <p:cNvPr id="2050" name="Picture 2"/>
          <p:cNvPicPr>
            <a:picLocks noChangeAspect="1" noChangeArrowheads="1"/>
          </p:cNvPicPr>
          <p:nvPr/>
        </p:nvPicPr>
        <p:blipFill>
          <a:blip r:embed="rId6" cstate="print"/>
          <a:srcRect l="23623" t="12908" r="37790" b="33893"/>
          <a:stretch>
            <a:fillRect/>
          </a:stretch>
        </p:blipFill>
        <p:spPr bwMode="auto">
          <a:xfrm>
            <a:off x="5856090" y="8334294"/>
            <a:ext cx="4459043" cy="3458033"/>
          </a:xfrm>
          <a:prstGeom prst="roundRect">
            <a:avLst>
              <a:gd name="adj" fmla="val 8594"/>
            </a:avLst>
          </a:prstGeom>
          <a:solidFill>
            <a:srgbClr val="FFFFFF">
              <a:shade val="85000"/>
            </a:srgbClr>
          </a:solidFill>
          <a:ln>
            <a:noFill/>
          </a:ln>
          <a:effectLst/>
        </p:spPr>
      </p:pic>
      <p:sp>
        <p:nvSpPr>
          <p:cNvPr id="25" name="24 CuadroTexto"/>
          <p:cNvSpPr txBox="1"/>
          <p:nvPr/>
        </p:nvSpPr>
        <p:spPr>
          <a:xfrm>
            <a:off x="21026336" y="4589878"/>
            <a:ext cx="3263802" cy="646331"/>
          </a:xfrm>
          <a:prstGeom prst="rect">
            <a:avLst/>
          </a:prstGeom>
          <a:noFill/>
        </p:spPr>
        <p:txBody>
          <a:bodyPr wrap="square" rtlCol="0">
            <a:spAutoFit/>
          </a:bodyPr>
          <a:lstStyle/>
          <a:p>
            <a:pPr algn="ctr"/>
            <a:r>
              <a:rPr lang="en-US" sz="3600" i="1" dirty="0" smtClean="0">
                <a:solidFill>
                  <a:schemeClr val="tx1">
                    <a:lumMod val="50000"/>
                    <a:lumOff val="50000"/>
                  </a:schemeClr>
                </a:solidFill>
                <a:latin typeface="Arial Black" pitchFamily="34" charset="0"/>
              </a:rPr>
              <a:t>OUT-GAME</a:t>
            </a:r>
            <a:endParaRPr lang="es-ES" sz="4000" i="1" dirty="0">
              <a:solidFill>
                <a:schemeClr val="tx1">
                  <a:lumMod val="50000"/>
                  <a:lumOff val="50000"/>
                </a:schemeClr>
              </a:solidFill>
              <a:latin typeface="Arial Black" pitchFamily="34" charset="0"/>
            </a:endParaRPr>
          </a:p>
        </p:txBody>
      </p:sp>
      <p:sp>
        <p:nvSpPr>
          <p:cNvPr id="28" name="27 CuadroTexto"/>
          <p:cNvSpPr txBox="1"/>
          <p:nvPr/>
        </p:nvSpPr>
        <p:spPr>
          <a:xfrm>
            <a:off x="21098344" y="9990478"/>
            <a:ext cx="3263802" cy="646331"/>
          </a:xfrm>
          <a:prstGeom prst="rect">
            <a:avLst/>
          </a:prstGeom>
          <a:noFill/>
        </p:spPr>
        <p:txBody>
          <a:bodyPr wrap="square" rtlCol="0">
            <a:spAutoFit/>
          </a:bodyPr>
          <a:lstStyle/>
          <a:p>
            <a:pPr algn="ctr"/>
            <a:r>
              <a:rPr lang="en-US" sz="3600" i="1" dirty="0" smtClean="0">
                <a:solidFill>
                  <a:schemeClr val="tx1">
                    <a:lumMod val="50000"/>
                    <a:lumOff val="50000"/>
                  </a:schemeClr>
                </a:solidFill>
                <a:latin typeface="Arial Black" pitchFamily="34" charset="0"/>
              </a:rPr>
              <a:t>IN-GAME</a:t>
            </a:r>
            <a:endParaRPr lang="es-ES" sz="4000" i="1" dirty="0">
              <a:solidFill>
                <a:schemeClr val="tx1">
                  <a:lumMod val="50000"/>
                  <a:lumOff val="50000"/>
                </a:schemeClr>
              </a:solidFill>
              <a:latin typeface="Arial Black" pitchFamily="34" charset="0"/>
            </a:endParaRPr>
          </a:p>
        </p:txBody>
      </p:sp>
      <p:pic>
        <p:nvPicPr>
          <p:cNvPr id="3074" name="Picture 2"/>
          <p:cNvPicPr>
            <a:picLocks noChangeAspect="1" noChangeArrowheads="1"/>
          </p:cNvPicPr>
          <p:nvPr/>
        </p:nvPicPr>
        <p:blipFill>
          <a:blip r:embed="rId7" cstate="print"/>
          <a:srcRect/>
          <a:stretch>
            <a:fillRect/>
          </a:stretch>
        </p:blipFill>
        <p:spPr bwMode="auto">
          <a:xfrm>
            <a:off x="9384482" y="4229838"/>
            <a:ext cx="1944216" cy="1944216"/>
          </a:xfrm>
          <a:prstGeom prst="rect">
            <a:avLst/>
          </a:prstGeom>
          <a:noFill/>
          <a:ln w="9525">
            <a:noFill/>
            <a:miter lim="800000"/>
            <a:headEnd/>
            <a:tailEnd/>
          </a:ln>
        </p:spPr>
      </p:pic>
      <p:pic>
        <p:nvPicPr>
          <p:cNvPr id="3075" name="Picture 3"/>
          <p:cNvPicPr>
            <a:picLocks noChangeAspect="1" noChangeArrowheads="1"/>
          </p:cNvPicPr>
          <p:nvPr/>
        </p:nvPicPr>
        <p:blipFill>
          <a:blip r:embed="rId8" cstate="print"/>
          <a:srcRect/>
          <a:stretch>
            <a:fillRect/>
          </a:stretch>
        </p:blipFill>
        <p:spPr bwMode="auto">
          <a:xfrm>
            <a:off x="11616730" y="4229838"/>
            <a:ext cx="1943100" cy="1943100"/>
          </a:xfrm>
          <a:prstGeom prst="rect">
            <a:avLst/>
          </a:prstGeom>
          <a:noFill/>
          <a:ln w="9525">
            <a:noFill/>
            <a:miter lim="800000"/>
            <a:headEnd/>
            <a:tailEnd/>
          </a:ln>
        </p:spPr>
      </p:pic>
      <p:pic>
        <p:nvPicPr>
          <p:cNvPr id="3076" name="Picture 4"/>
          <p:cNvPicPr>
            <a:picLocks noChangeAspect="1" noChangeArrowheads="1"/>
          </p:cNvPicPr>
          <p:nvPr/>
        </p:nvPicPr>
        <p:blipFill>
          <a:blip r:embed="rId9" cstate="print"/>
          <a:srcRect/>
          <a:stretch>
            <a:fillRect/>
          </a:stretch>
        </p:blipFill>
        <p:spPr bwMode="auto">
          <a:xfrm>
            <a:off x="13920986" y="4301846"/>
            <a:ext cx="2476500" cy="1847850"/>
          </a:xfrm>
          <a:prstGeom prst="rect">
            <a:avLst/>
          </a:prstGeom>
          <a:noFill/>
          <a:ln w="9525">
            <a:noFill/>
            <a:miter lim="800000"/>
            <a:headEnd/>
            <a:tailEnd/>
          </a:ln>
        </p:spPr>
      </p:pic>
      <p:pic>
        <p:nvPicPr>
          <p:cNvPr id="3077" name="Picture 5"/>
          <p:cNvPicPr>
            <a:picLocks noChangeAspect="1" noChangeArrowheads="1"/>
          </p:cNvPicPr>
          <p:nvPr/>
        </p:nvPicPr>
        <p:blipFill>
          <a:blip r:embed="rId10" cstate="print"/>
          <a:srcRect/>
          <a:stretch>
            <a:fillRect/>
          </a:stretch>
        </p:blipFill>
        <p:spPr bwMode="auto">
          <a:xfrm>
            <a:off x="16657290" y="4373854"/>
            <a:ext cx="2619375" cy="1743075"/>
          </a:xfrm>
          <a:prstGeom prst="rect">
            <a:avLst/>
          </a:prstGeom>
          <a:noFill/>
          <a:ln w="9525">
            <a:noFill/>
            <a:miter lim="800000"/>
            <a:headEnd/>
            <a:tailEnd/>
          </a:ln>
        </p:spPr>
      </p:pic>
      <p:sp>
        <p:nvSpPr>
          <p:cNvPr id="29" name="28 CuadroTexto"/>
          <p:cNvSpPr txBox="1"/>
          <p:nvPr/>
        </p:nvSpPr>
        <p:spPr>
          <a:xfrm>
            <a:off x="5856090" y="12199403"/>
            <a:ext cx="4929222" cy="707886"/>
          </a:xfrm>
          <a:prstGeom prst="rect">
            <a:avLst/>
          </a:prstGeom>
          <a:noFill/>
        </p:spPr>
        <p:txBody>
          <a:bodyPr wrap="square" rtlCol="0">
            <a:spAutoFit/>
          </a:bodyPr>
          <a:lstStyle/>
          <a:p>
            <a:pPr algn="ctr"/>
            <a:r>
              <a:rPr lang="es-ES_tradnl" sz="4000" i="1" dirty="0" smtClean="0">
                <a:solidFill>
                  <a:schemeClr val="tx1">
                    <a:lumMod val="65000"/>
                    <a:lumOff val="35000"/>
                  </a:schemeClr>
                </a:solidFill>
              </a:rPr>
              <a:t>In-</a:t>
            </a:r>
            <a:r>
              <a:rPr lang="es-ES_tradnl" sz="4000" i="1" dirty="0" err="1" smtClean="0">
                <a:solidFill>
                  <a:schemeClr val="tx1">
                    <a:lumMod val="65000"/>
                    <a:lumOff val="35000"/>
                  </a:schemeClr>
                </a:solidFill>
              </a:rPr>
              <a:t>game</a:t>
            </a:r>
            <a:r>
              <a:rPr lang="es-ES_tradnl" sz="4000" i="1" dirty="0" smtClean="0">
                <a:solidFill>
                  <a:schemeClr val="tx1">
                    <a:lumMod val="65000"/>
                    <a:lumOff val="35000"/>
                  </a:schemeClr>
                </a:solidFill>
              </a:rPr>
              <a:t> </a:t>
            </a:r>
            <a:r>
              <a:rPr lang="es-ES_tradnl" sz="4000" i="1" dirty="0" err="1" smtClean="0">
                <a:solidFill>
                  <a:schemeClr val="tx1">
                    <a:lumMod val="65000"/>
                    <a:lumOff val="35000"/>
                  </a:schemeClr>
                </a:solidFill>
              </a:rPr>
              <a:t>Newspaper</a:t>
            </a:r>
            <a:endParaRPr lang="es-ES" i="1" dirty="0">
              <a:solidFill>
                <a:schemeClr val="tx1">
                  <a:lumMod val="65000"/>
                  <a:lumOff val="35000"/>
                </a:schemeClr>
              </a:solidFill>
            </a:endParaRPr>
          </a:p>
        </p:txBody>
      </p:sp>
      <p:sp>
        <p:nvSpPr>
          <p:cNvPr id="30" name="29 CuadroTexto"/>
          <p:cNvSpPr txBox="1"/>
          <p:nvPr/>
        </p:nvSpPr>
        <p:spPr>
          <a:xfrm>
            <a:off x="13456260" y="11848624"/>
            <a:ext cx="4929222" cy="1323439"/>
          </a:xfrm>
          <a:prstGeom prst="rect">
            <a:avLst/>
          </a:prstGeom>
          <a:noFill/>
        </p:spPr>
        <p:txBody>
          <a:bodyPr wrap="square" rtlCol="0">
            <a:spAutoFit/>
          </a:bodyPr>
          <a:lstStyle/>
          <a:p>
            <a:pPr algn="ctr"/>
            <a:r>
              <a:rPr lang="es-ES_tradnl" sz="4000" i="1" dirty="0" smtClean="0">
                <a:solidFill>
                  <a:schemeClr val="tx1">
                    <a:lumMod val="65000"/>
                    <a:lumOff val="35000"/>
                  </a:schemeClr>
                </a:solidFill>
              </a:rPr>
              <a:t>In-box </a:t>
            </a:r>
          </a:p>
          <a:p>
            <a:pPr algn="ctr"/>
            <a:r>
              <a:rPr lang="es-ES_tradnl" sz="4000" i="1" dirty="0" err="1" smtClean="0">
                <a:solidFill>
                  <a:schemeClr val="tx1">
                    <a:lumMod val="65000"/>
                    <a:lumOff val="35000"/>
                  </a:schemeClr>
                </a:solidFill>
              </a:rPr>
              <a:t>messages</a:t>
            </a:r>
            <a:endParaRPr lang="es-ES" i="1" dirty="0">
              <a:solidFill>
                <a:schemeClr val="tx1">
                  <a:lumMod val="65000"/>
                  <a:lumOff val="35000"/>
                </a:schemeClr>
              </a:solidFill>
            </a:endParaRPr>
          </a:p>
        </p:txBody>
      </p:sp>
      <p:pic>
        <p:nvPicPr>
          <p:cNvPr id="3078" name="Picture 6"/>
          <p:cNvPicPr>
            <a:picLocks noChangeAspect="1" noChangeArrowheads="1"/>
          </p:cNvPicPr>
          <p:nvPr/>
        </p:nvPicPr>
        <p:blipFill>
          <a:blip r:embed="rId11" cstate="print"/>
          <a:srcRect/>
          <a:stretch>
            <a:fillRect/>
          </a:stretch>
        </p:blipFill>
        <p:spPr bwMode="auto">
          <a:xfrm>
            <a:off x="18028508" y="8990065"/>
            <a:ext cx="2379656" cy="552694"/>
          </a:xfrm>
          <a:prstGeom prst="rect">
            <a:avLst/>
          </a:prstGeom>
          <a:noFill/>
          <a:ln w="9525">
            <a:noFill/>
            <a:miter lim="800000"/>
            <a:headEnd/>
            <a:tailEnd/>
          </a:ln>
        </p:spPr>
      </p:pic>
      <p:pic>
        <p:nvPicPr>
          <p:cNvPr id="3079" name="Picture 7"/>
          <p:cNvPicPr>
            <a:picLocks noChangeAspect="1" noChangeArrowheads="1"/>
          </p:cNvPicPr>
          <p:nvPr/>
        </p:nvPicPr>
        <p:blipFill>
          <a:blip r:embed="rId12" cstate="print"/>
          <a:srcRect/>
          <a:stretch>
            <a:fillRect/>
          </a:stretch>
        </p:blipFill>
        <p:spPr bwMode="auto">
          <a:xfrm>
            <a:off x="18265024" y="9853021"/>
            <a:ext cx="1943100" cy="1609725"/>
          </a:xfrm>
          <a:prstGeom prst="rect">
            <a:avLst/>
          </a:prstGeom>
          <a:noFill/>
          <a:ln w="9525">
            <a:noFill/>
            <a:miter lim="800000"/>
            <a:headEnd/>
            <a:tailEnd/>
          </a:ln>
        </p:spPr>
      </p:pic>
      <p:sp>
        <p:nvSpPr>
          <p:cNvPr id="33" name="32 CuadroTexto"/>
          <p:cNvSpPr txBox="1"/>
          <p:nvPr/>
        </p:nvSpPr>
        <p:spPr>
          <a:xfrm>
            <a:off x="17550644" y="12028392"/>
            <a:ext cx="3714776" cy="707886"/>
          </a:xfrm>
          <a:prstGeom prst="rect">
            <a:avLst/>
          </a:prstGeom>
          <a:noFill/>
        </p:spPr>
        <p:txBody>
          <a:bodyPr wrap="square" rtlCol="0">
            <a:spAutoFit/>
          </a:bodyPr>
          <a:lstStyle/>
          <a:p>
            <a:pPr algn="ctr"/>
            <a:r>
              <a:rPr lang="es-ES_tradnl" sz="4000" i="1" dirty="0" err="1" smtClean="0">
                <a:solidFill>
                  <a:schemeClr val="tx1">
                    <a:lumMod val="65000"/>
                    <a:lumOff val="35000"/>
                  </a:schemeClr>
                </a:solidFill>
              </a:rPr>
              <a:t>Support</a:t>
            </a:r>
            <a:endParaRPr lang="es-ES" i="1" dirty="0">
              <a:solidFill>
                <a:schemeClr val="tx1">
                  <a:lumMod val="65000"/>
                  <a:lumOff val="35000"/>
                </a:schemeClr>
              </a:solidFill>
            </a:endParaRPr>
          </a:p>
        </p:txBody>
      </p:sp>
      <p:grpSp>
        <p:nvGrpSpPr>
          <p:cNvPr id="27" name="26 Grupo"/>
          <p:cNvGrpSpPr/>
          <p:nvPr/>
        </p:nvGrpSpPr>
        <p:grpSpPr>
          <a:xfrm>
            <a:off x="1390127" y="5215720"/>
            <a:ext cx="3330108" cy="3330108"/>
            <a:chOff x="4520433" y="374212"/>
            <a:chExt cx="3330108" cy="3330108"/>
          </a:xfrm>
          <a:scene3d>
            <a:camera prst="orthographicFront"/>
            <a:lightRig rig="flat" dir="t"/>
          </a:scene3d>
        </p:grpSpPr>
        <p:sp>
          <p:nvSpPr>
            <p:cNvPr id="32" name=" 3"/>
            <p:cNvSpPr/>
            <p:nvPr/>
          </p:nvSpPr>
          <p:spPr>
            <a:xfrm rot="20700000">
              <a:off x="4520433" y="374212"/>
              <a:ext cx="3330108" cy="3330108"/>
            </a:xfrm>
            <a:prstGeom prst="gear6">
              <a:avLst/>
            </a:prstGeom>
            <a:sp3d prstMaterial="plastic">
              <a:bevelT w="120900" h="88900"/>
              <a:bevelB w="88900" h="31750" prst="angle"/>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34" name=" 4"/>
            <p:cNvSpPr/>
            <p:nvPr/>
          </p:nvSpPr>
          <p:spPr>
            <a:xfrm>
              <a:off x="5097965" y="1104602"/>
              <a:ext cx="2022186" cy="186932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COMMUNICATION</a:t>
              </a:r>
            </a:p>
            <a:p>
              <a:pPr lvl="0" algn="ctr" defTabSz="844550">
                <a:lnSpc>
                  <a:spcPct val="90000"/>
                </a:lnSpc>
                <a:spcBef>
                  <a:spcPct val="0"/>
                </a:spcBef>
                <a:spcAft>
                  <a:spcPct val="35000"/>
                </a:spcAft>
              </a:pPr>
              <a:r>
                <a:rPr lang="en-US" sz="1900" b="1" kern="1200" dirty="0" smtClean="0"/>
                <a:t>(PR &amp; users)</a:t>
              </a:r>
              <a:endParaRPr lang="es-ES" sz="1900" b="1" kern="1200" dirty="0"/>
            </a:p>
          </p:txBody>
        </p:sp>
      </p:grpSp>
      <p:sp>
        <p:nvSpPr>
          <p:cNvPr id="31" name="30 Flecha circular"/>
          <p:cNvSpPr/>
          <p:nvPr/>
        </p:nvSpPr>
        <p:spPr>
          <a:xfrm>
            <a:off x="619838" y="4467837"/>
            <a:ext cx="4686064" cy="4686064"/>
          </a:xfrm>
          <a:prstGeom prst="circularArrow">
            <a:avLst>
              <a:gd name="adj1" fmla="val 5984"/>
              <a:gd name="adj2" fmla="val 394124"/>
              <a:gd name="adj3" fmla="val 13313824"/>
              <a:gd name="adj4" fmla="val 10508221"/>
              <a:gd name="adj5" fmla="val 6981"/>
            </a:avLst>
          </a:pr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 sz="6600" b="1" spc="-150" dirty="0" smtClean="0">
                <a:solidFill>
                  <a:schemeClr val="bg1"/>
                </a:solidFill>
                <a:effectLst>
                  <a:outerShdw blurRad="38100" dist="38100" dir="2700000" algn="tl">
                    <a:srgbClr val="000000">
                      <a:alpha val="43137"/>
                    </a:srgbClr>
                  </a:outerShdw>
                </a:effectLst>
                <a:latin typeface="Arial Narrow" pitchFamily="34" charset="0"/>
              </a:rPr>
              <a:t>4. </a:t>
            </a:r>
            <a:r>
              <a:rPr lang="es-ES" sz="5400" b="1" spc="-150" dirty="0" smtClean="0">
                <a:solidFill>
                  <a:schemeClr val="bg1"/>
                </a:solidFill>
                <a:effectLst>
                  <a:outerShdw blurRad="38100" dist="38100" dir="2700000" algn="tl">
                    <a:srgbClr val="000000">
                      <a:alpha val="43137"/>
                    </a:srgbClr>
                  </a:outerShdw>
                </a:effectLst>
                <a:latin typeface="Arial Narrow" pitchFamily="34" charset="0"/>
              </a:rPr>
              <a:t>MARKETING</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4.2.- PRODUCT MARKETING</a:t>
            </a:r>
          </a:p>
        </p:txBody>
      </p:sp>
      <p:sp>
        <p:nvSpPr>
          <p:cNvPr id="6" name="3 Título"/>
          <p:cNvSpPr txBox="1">
            <a:spLocks/>
          </p:cNvSpPr>
          <p:nvPr/>
        </p:nvSpPr>
        <p:spPr>
          <a:xfrm>
            <a:off x="5406184" y="2001010"/>
            <a:ext cx="10429948" cy="100013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4800" b="1" spc="-150" dirty="0" smtClean="0">
                <a:solidFill>
                  <a:schemeClr val="bg1">
                    <a:lumMod val="65000"/>
                  </a:schemeClr>
                </a:solidFill>
                <a:latin typeface="Arial Narrow" pitchFamily="34" charset="0"/>
                <a:ea typeface="+mj-ea"/>
                <a:cs typeface="+mj-cs"/>
              </a:rPr>
              <a:t>THE GAME IS ALIVE</a:t>
            </a: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7" name="6 CuadroTexto"/>
          <p:cNvSpPr txBox="1"/>
          <p:nvPr/>
        </p:nvSpPr>
        <p:spPr>
          <a:xfrm>
            <a:off x="17979272" y="4215588"/>
            <a:ext cx="5834812" cy="1446550"/>
          </a:xfrm>
          <a:prstGeom prst="rect">
            <a:avLst/>
          </a:prstGeom>
          <a:noFill/>
        </p:spPr>
        <p:txBody>
          <a:bodyPr wrap="square" rtlCol="0">
            <a:spAutoFit/>
          </a:bodyPr>
          <a:lstStyle/>
          <a:p>
            <a:pPr algn="ctr"/>
            <a:r>
              <a:rPr lang="es-ES" sz="4400" b="1" i="1" dirty="0" err="1" smtClean="0">
                <a:solidFill>
                  <a:schemeClr val="tx1">
                    <a:lumMod val="50000"/>
                    <a:lumOff val="50000"/>
                  </a:schemeClr>
                </a:solidFill>
              </a:rPr>
              <a:t>Tournaments</a:t>
            </a:r>
            <a:r>
              <a:rPr lang="es-ES" sz="4400" b="1" i="1" dirty="0" smtClean="0">
                <a:solidFill>
                  <a:schemeClr val="tx1">
                    <a:lumMod val="50000"/>
                    <a:lumOff val="50000"/>
                  </a:schemeClr>
                </a:solidFill>
              </a:rPr>
              <a:t> </a:t>
            </a:r>
            <a:r>
              <a:rPr lang="es-ES" sz="4400" b="1" i="1" dirty="0" err="1" smtClean="0">
                <a:solidFill>
                  <a:schemeClr val="tx1">
                    <a:lumMod val="50000"/>
                    <a:lumOff val="50000"/>
                  </a:schemeClr>
                </a:solidFill>
              </a:rPr>
              <a:t>against</a:t>
            </a:r>
            <a:r>
              <a:rPr lang="es-ES" sz="4400" b="1" i="1" dirty="0" smtClean="0">
                <a:solidFill>
                  <a:schemeClr val="tx1">
                    <a:lumMod val="50000"/>
                    <a:lumOff val="50000"/>
                  </a:schemeClr>
                </a:solidFill>
              </a:rPr>
              <a:t> </a:t>
            </a:r>
            <a:r>
              <a:rPr lang="es-ES" sz="4400" b="1" i="1" dirty="0" err="1" smtClean="0">
                <a:solidFill>
                  <a:schemeClr val="tx1">
                    <a:lumMod val="50000"/>
                    <a:lumOff val="50000"/>
                  </a:schemeClr>
                </a:solidFill>
              </a:rPr>
              <a:t>other</a:t>
            </a:r>
            <a:r>
              <a:rPr lang="es-ES" sz="4400" b="1" i="1" dirty="0" smtClean="0">
                <a:solidFill>
                  <a:schemeClr val="tx1">
                    <a:lumMod val="50000"/>
                    <a:lumOff val="50000"/>
                  </a:schemeClr>
                </a:solidFill>
              </a:rPr>
              <a:t> clubs</a:t>
            </a:r>
            <a:endParaRPr lang="es-ES" sz="4400" b="1" i="1" dirty="0">
              <a:solidFill>
                <a:schemeClr val="tx1">
                  <a:lumMod val="50000"/>
                  <a:lumOff val="50000"/>
                </a:schemeClr>
              </a:solidFill>
            </a:endParaRPr>
          </a:p>
        </p:txBody>
      </p:sp>
      <p:sp>
        <p:nvSpPr>
          <p:cNvPr id="8" name="7 CuadroTexto"/>
          <p:cNvSpPr txBox="1"/>
          <p:nvPr/>
        </p:nvSpPr>
        <p:spPr>
          <a:xfrm>
            <a:off x="7763638" y="4712265"/>
            <a:ext cx="3305905" cy="769441"/>
          </a:xfrm>
          <a:prstGeom prst="rect">
            <a:avLst/>
          </a:prstGeom>
          <a:noFill/>
        </p:spPr>
        <p:txBody>
          <a:bodyPr wrap="none" rtlCol="0">
            <a:spAutoFit/>
          </a:bodyPr>
          <a:lstStyle/>
          <a:p>
            <a:r>
              <a:rPr lang="es-ES_tradnl" sz="4400" b="1" i="1" dirty="0" smtClean="0">
                <a:solidFill>
                  <a:schemeClr val="tx1">
                    <a:lumMod val="50000"/>
                    <a:lumOff val="50000"/>
                  </a:schemeClr>
                </a:solidFill>
              </a:rPr>
              <a:t>Virtual Derby</a:t>
            </a:r>
            <a:endParaRPr lang="es-ES" sz="4400" b="1" i="1" dirty="0">
              <a:solidFill>
                <a:schemeClr val="tx1">
                  <a:lumMod val="50000"/>
                  <a:lumOff val="50000"/>
                </a:schemeClr>
              </a:solidFill>
            </a:endParaRPr>
          </a:p>
        </p:txBody>
      </p:sp>
      <p:sp>
        <p:nvSpPr>
          <p:cNvPr id="9" name="8 CuadroTexto"/>
          <p:cNvSpPr txBox="1"/>
          <p:nvPr/>
        </p:nvSpPr>
        <p:spPr>
          <a:xfrm>
            <a:off x="13621554" y="4712265"/>
            <a:ext cx="3457998" cy="769441"/>
          </a:xfrm>
          <a:prstGeom prst="rect">
            <a:avLst/>
          </a:prstGeom>
          <a:noFill/>
        </p:spPr>
        <p:txBody>
          <a:bodyPr wrap="none" rtlCol="0">
            <a:spAutoFit/>
          </a:bodyPr>
          <a:lstStyle/>
          <a:p>
            <a:r>
              <a:rPr lang="es-ES_tradnl" sz="4400" b="1" i="1" dirty="0" smtClean="0">
                <a:solidFill>
                  <a:schemeClr val="tx1">
                    <a:lumMod val="50000"/>
                    <a:lumOff val="50000"/>
                  </a:schemeClr>
                </a:solidFill>
              </a:rPr>
              <a:t>Virtual </a:t>
            </a:r>
            <a:r>
              <a:rPr lang="es-ES_tradnl" sz="4400" b="1" i="1" dirty="0" err="1" smtClean="0">
                <a:solidFill>
                  <a:schemeClr val="tx1">
                    <a:lumMod val="50000"/>
                    <a:lumOff val="50000"/>
                  </a:schemeClr>
                </a:solidFill>
              </a:rPr>
              <a:t>Classic</a:t>
            </a:r>
            <a:endParaRPr lang="es-ES" sz="4400" b="1" i="1" dirty="0">
              <a:solidFill>
                <a:schemeClr val="tx1">
                  <a:lumMod val="50000"/>
                  <a:lumOff val="50000"/>
                </a:schemeClr>
              </a:solidFill>
            </a:endParaRPr>
          </a:p>
        </p:txBody>
      </p:sp>
      <p:pic>
        <p:nvPicPr>
          <p:cNvPr id="20" name="19 Imagen" descr="derby_Banner900x600.png"/>
          <p:cNvPicPr>
            <a:picLocks noChangeAspect="1"/>
          </p:cNvPicPr>
          <p:nvPr/>
        </p:nvPicPr>
        <p:blipFill>
          <a:blip r:embed="rId3" cstate="print"/>
          <a:stretch>
            <a:fillRect/>
          </a:stretch>
        </p:blipFill>
        <p:spPr>
          <a:xfrm>
            <a:off x="6692068" y="5501472"/>
            <a:ext cx="5036379" cy="3357586"/>
          </a:xfrm>
          <a:prstGeom prst="rect">
            <a:avLst/>
          </a:prstGeom>
        </p:spPr>
      </p:pic>
      <p:pic>
        <p:nvPicPr>
          <p:cNvPr id="23" name="22 Imagen" descr="Banner900x600.jpg"/>
          <p:cNvPicPr>
            <a:picLocks noChangeAspect="1"/>
          </p:cNvPicPr>
          <p:nvPr/>
        </p:nvPicPr>
        <p:blipFill>
          <a:blip r:embed="rId4" cstate="print"/>
          <a:stretch>
            <a:fillRect/>
          </a:stretch>
        </p:blipFill>
        <p:spPr>
          <a:xfrm>
            <a:off x="12692860" y="5501472"/>
            <a:ext cx="5036379" cy="3357586"/>
          </a:xfrm>
          <a:prstGeom prst="rect">
            <a:avLst/>
          </a:prstGeom>
        </p:spPr>
      </p:pic>
      <p:pic>
        <p:nvPicPr>
          <p:cNvPr id="28" name="27 Imagen" descr="CR7.jpg"/>
          <p:cNvPicPr>
            <a:picLocks noChangeAspect="1"/>
          </p:cNvPicPr>
          <p:nvPr/>
        </p:nvPicPr>
        <p:blipFill>
          <a:blip r:embed="rId5" cstate="print"/>
          <a:stretch>
            <a:fillRect/>
          </a:stretch>
        </p:blipFill>
        <p:spPr>
          <a:xfrm>
            <a:off x="19550908" y="10144942"/>
            <a:ext cx="3000396" cy="3000396"/>
          </a:xfrm>
          <a:prstGeom prst="rect">
            <a:avLst/>
          </a:prstGeom>
        </p:spPr>
      </p:pic>
      <p:pic>
        <p:nvPicPr>
          <p:cNvPr id="29" name="28 Imagen" descr="limited-edtionn.png"/>
          <p:cNvPicPr>
            <a:picLocks noChangeAspect="1"/>
          </p:cNvPicPr>
          <p:nvPr/>
        </p:nvPicPr>
        <p:blipFill>
          <a:blip r:embed="rId6" cstate="print"/>
          <a:srcRect l="2533" t="24146" r="2533" b="41417"/>
          <a:stretch>
            <a:fillRect/>
          </a:stretch>
        </p:blipFill>
        <p:spPr>
          <a:xfrm>
            <a:off x="6692067" y="10216380"/>
            <a:ext cx="5120367" cy="2786082"/>
          </a:xfrm>
          <a:prstGeom prst="rect">
            <a:avLst/>
          </a:prstGeom>
        </p:spPr>
      </p:pic>
      <p:sp>
        <p:nvSpPr>
          <p:cNvPr id="24" name="23 Llamada de flecha hacia abajo"/>
          <p:cNvSpPr/>
          <p:nvPr/>
        </p:nvSpPr>
        <p:spPr>
          <a:xfrm>
            <a:off x="10764034" y="3215456"/>
            <a:ext cx="8358246" cy="1285884"/>
          </a:xfrm>
          <a:prstGeom prst="downArrowCallout">
            <a:avLst>
              <a:gd name="adj1" fmla="val 42284"/>
              <a:gd name="adj2" fmla="val 44204"/>
              <a:gd name="adj3" fmla="val 22120"/>
              <a:gd name="adj4" fmla="val 68818"/>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_tradnl" sz="4800" b="1" dirty="0" err="1" smtClean="0"/>
              <a:t>Examples</a:t>
            </a:r>
            <a:r>
              <a:rPr lang="es-ES_tradnl" sz="4800" b="1" dirty="0" smtClean="0"/>
              <a:t> of </a:t>
            </a:r>
            <a:r>
              <a:rPr lang="es-ES_tradnl" sz="4800" b="1" i="1" dirty="0" smtClean="0"/>
              <a:t>In-</a:t>
            </a:r>
            <a:r>
              <a:rPr lang="es-ES_tradnl" sz="4800" b="1" i="1" dirty="0" err="1" smtClean="0"/>
              <a:t>game</a:t>
            </a:r>
            <a:r>
              <a:rPr lang="es-ES_tradnl" sz="4800" b="1" dirty="0" smtClean="0"/>
              <a:t> </a:t>
            </a:r>
            <a:r>
              <a:rPr lang="es-ES_tradnl" sz="4800" b="1" dirty="0" err="1" smtClean="0"/>
              <a:t>Actions</a:t>
            </a:r>
            <a:endParaRPr lang="es-ES_tradnl" sz="4800" b="1" dirty="0" smtClean="0"/>
          </a:p>
        </p:txBody>
      </p:sp>
      <p:pic>
        <p:nvPicPr>
          <p:cNvPr id="30" name="29 Imagen" descr="limited_edition.png"/>
          <p:cNvPicPr>
            <a:picLocks noChangeAspect="1"/>
          </p:cNvPicPr>
          <p:nvPr/>
        </p:nvPicPr>
        <p:blipFill>
          <a:blip r:embed="rId7" cstate="print"/>
          <a:srcRect t="32504" b="33741"/>
          <a:stretch>
            <a:fillRect/>
          </a:stretch>
        </p:blipFill>
        <p:spPr>
          <a:xfrm>
            <a:off x="12549984" y="10216380"/>
            <a:ext cx="5502646" cy="2786082"/>
          </a:xfrm>
          <a:prstGeom prst="rect">
            <a:avLst/>
          </a:prstGeom>
        </p:spPr>
      </p:pic>
      <p:pic>
        <p:nvPicPr>
          <p:cNvPr id="31" name="30 Imagen" descr="premiere_league.png"/>
          <p:cNvPicPr>
            <a:picLocks noChangeAspect="1"/>
          </p:cNvPicPr>
          <p:nvPr/>
        </p:nvPicPr>
        <p:blipFill>
          <a:blip r:embed="rId8" cstate="print"/>
          <a:srcRect l="6153" t="23812" r="4187" b="29893"/>
          <a:stretch>
            <a:fillRect/>
          </a:stretch>
        </p:blipFill>
        <p:spPr>
          <a:xfrm>
            <a:off x="18836528" y="5501472"/>
            <a:ext cx="4357718" cy="3375095"/>
          </a:xfrm>
          <a:prstGeom prst="rect">
            <a:avLst/>
          </a:prstGeom>
        </p:spPr>
      </p:pic>
      <p:sp>
        <p:nvSpPr>
          <p:cNvPr id="32" name="31 CuadroTexto"/>
          <p:cNvSpPr txBox="1"/>
          <p:nvPr/>
        </p:nvSpPr>
        <p:spPr>
          <a:xfrm>
            <a:off x="7692200" y="9359124"/>
            <a:ext cx="3901581" cy="769441"/>
          </a:xfrm>
          <a:prstGeom prst="rect">
            <a:avLst/>
          </a:prstGeom>
          <a:noFill/>
        </p:spPr>
        <p:txBody>
          <a:bodyPr wrap="none" rtlCol="0">
            <a:spAutoFit/>
          </a:bodyPr>
          <a:lstStyle/>
          <a:p>
            <a:r>
              <a:rPr lang="es-ES_tradnl" sz="4400" b="1" i="1" dirty="0" err="1" smtClean="0">
                <a:solidFill>
                  <a:schemeClr val="tx1">
                    <a:lumMod val="50000"/>
                    <a:lumOff val="50000"/>
                  </a:schemeClr>
                </a:solidFill>
              </a:rPr>
              <a:t>Limited</a:t>
            </a:r>
            <a:r>
              <a:rPr lang="es-ES_tradnl" sz="4400" b="1" i="1" dirty="0" smtClean="0">
                <a:solidFill>
                  <a:schemeClr val="tx1">
                    <a:lumMod val="50000"/>
                    <a:lumOff val="50000"/>
                  </a:schemeClr>
                </a:solidFill>
              </a:rPr>
              <a:t> </a:t>
            </a:r>
            <a:r>
              <a:rPr lang="es-ES_tradnl" sz="4400" b="1" i="1" dirty="0" err="1" smtClean="0">
                <a:solidFill>
                  <a:schemeClr val="tx1">
                    <a:lumMod val="50000"/>
                    <a:lumOff val="50000"/>
                  </a:schemeClr>
                </a:solidFill>
              </a:rPr>
              <a:t>Editions</a:t>
            </a:r>
            <a:endParaRPr lang="es-ES" sz="4400" b="1" i="1" dirty="0">
              <a:solidFill>
                <a:schemeClr val="tx1">
                  <a:lumMod val="50000"/>
                  <a:lumOff val="50000"/>
                </a:schemeClr>
              </a:solidFill>
            </a:endParaRPr>
          </a:p>
        </p:txBody>
      </p:sp>
      <p:sp>
        <p:nvSpPr>
          <p:cNvPr id="33" name="32 CuadroTexto"/>
          <p:cNvSpPr txBox="1"/>
          <p:nvPr/>
        </p:nvSpPr>
        <p:spPr>
          <a:xfrm>
            <a:off x="13907306" y="9359124"/>
            <a:ext cx="3389069" cy="769441"/>
          </a:xfrm>
          <a:prstGeom prst="rect">
            <a:avLst/>
          </a:prstGeom>
          <a:noFill/>
        </p:spPr>
        <p:txBody>
          <a:bodyPr wrap="none" rtlCol="0">
            <a:spAutoFit/>
          </a:bodyPr>
          <a:lstStyle/>
          <a:p>
            <a:r>
              <a:rPr lang="es-ES_tradnl" sz="4400" b="1" i="1" dirty="0" smtClean="0">
                <a:solidFill>
                  <a:schemeClr val="tx1">
                    <a:lumMod val="50000"/>
                    <a:lumOff val="50000"/>
                  </a:schemeClr>
                </a:solidFill>
              </a:rPr>
              <a:t>Virtual </a:t>
            </a:r>
            <a:r>
              <a:rPr lang="es-ES_tradnl" sz="4400" b="1" i="1" dirty="0" err="1" smtClean="0">
                <a:solidFill>
                  <a:schemeClr val="tx1">
                    <a:lumMod val="50000"/>
                    <a:lumOff val="50000"/>
                  </a:schemeClr>
                </a:solidFill>
              </a:rPr>
              <a:t>Goods</a:t>
            </a:r>
            <a:endParaRPr lang="es-ES" sz="4400" b="1" i="1" dirty="0">
              <a:solidFill>
                <a:schemeClr val="tx1">
                  <a:lumMod val="50000"/>
                  <a:lumOff val="50000"/>
                </a:schemeClr>
              </a:solidFill>
            </a:endParaRPr>
          </a:p>
        </p:txBody>
      </p:sp>
      <p:sp>
        <p:nvSpPr>
          <p:cNvPr id="34" name="33 CuadroTexto"/>
          <p:cNvSpPr txBox="1"/>
          <p:nvPr/>
        </p:nvSpPr>
        <p:spPr>
          <a:xfrm>
            <a:off x="19122280" y="9430562"/>
            <a:ext cx="4156907" cy="769441"/>
          </a:xfrm>
          <a:prstGeom prst="rect">
            <a:avLst/>
          </a:prstGeom>
          <a:noFill/>
        </p:spPr>
        <p:txBody>
          <a:bodyPr wrap="none" rtlCol="0">
            <a:spAutoFit/>
          </a:bodyPr>
          <a:lstStyle/>
          <a:p>
            <a:r>
              <a:rPr lang="es-ES_tradnl" sz="4400" b="1" i="1" dirty="0" smtClean="0">
                <a:solidFill>
                  <a:schemeClr val="tx1">
                    <a:lumMod val="50000"/>
                    <a:lumOff val="50000"/>
                  </a:schemeClr>
                </a:solidFill>
              </a:rPr>
              <a:t>Player of the </a:t>
            </a:r>
            <a:r>
              <a:rPr lang="es-ES_tradnl" sz="4400" b="1" i="1" dirty="0" err="1" smtClean="0">
                <a:solidFill>
                  <a:schemeClr val="tx1">
                    <a:lumMod val="50000"/>
                    <a:lumOff val="50000"/>
                  </a:schemeClr>
                </a:solidFill>
              </a:rPr>
              <a:t>day</a:t>
            </a:r>
            <a:endParaRPr lang="es-ES" sz="4400" b="1" i="1" dirty="0">
              <a:solidFill>
                <a:schemeClr val="tx1">
                  <a:lumMod val="50000"/>
                  <a:lumOff val="50000"/>
                </a:schemeClr>
              </a:solidFill>
            </a:endParaRPr>
          </a:p>
        </p:txBody>
      </p:sp>
      <p:grpSp>
        <p:nvGrpSpPr>
          <p:cNvPr id="21" name="20 Grupo"/>
          <p:cNvGrpSpPr/>
          <p:nvPr/>
        </p:nvGrpSpPr>
        <p:grpSpPr>
          <a:xfrm>
            <a:off x="599506" y="6354738"/>
            <a:ext cx="3848401" cy="3398777"/>
            <a:chOff x="2391958" y="2719022"/>
            <a:chExt cx="3848401" cy="3398777"/>
          </a:xfrm>
          <a:scene3d>
            <a:camera prst="orthographicFront"/>
            <a:lightRig rig="flat" dir="t"/>
          </a:scene3d>
        </p:grpSpPr>
        <p:sp>
          <p:nvSpPr>
            <p:cNvPr id="25" name=" 3"/>
            <p:cNvSpPr/>
            <p:nvPr/>
          </p:nvSpPr>
          <p:spPr>
            <a:xfrm>
              <a:off x="2391958" y="2719022"/>
              <a:ext cx="3848401" cy="3398777"/>
            </a:xfrm>
            <a:prstGeom prst="gear6">
              <a:avLst/>
            </a:prstGeom>
            <a:sp3d prstMaterial="plastic">
              <a:bevelT w="120900" h="88900"/>
              <a:bevelB w="88900" h="31750" prst="angle"/>
            </a:sp3d>
          </p:spPr>
          <p:style>
            <a:lnRef idx="0">
              <a:schemeClr val="lt1">
                <a:hueOff val="0"/>
                <a:satOff val="0"/>
                <a:lumOff val="0"/>
                <a:alphaOff val="0"/>
              </a:schemeClr>
            </a:lnRef>
            <a:fillRef idx="3">
              <a:schemeClr val="accent3">
                <a:hueOff val="5625132"/>
                <a:satOff val="-8440"/>
                <a:lumOff val="-1373"/>
                <a:alphaOff val="0"/>
              </a:schemeClr>
            </a:fillRef>
            <a:effectRef idx="2">
              <a:schemeClr val="accent3">
                <a:hueOff val="5625132"/>
                <a:satOff val="-8440"/>
                <a:lumOff val="-1373"/>
                <a:alphaOff val="0"/>
              </a:schemeClr>
            </a:effectRef>
            <a:fontRef idx="minor">
              <a:schemeClr val="lt1"/>
            </a:fontRef>
          </p:style>
        </p:sp>
        <p:sp>
          <p:nvSpPr>
            <p:cNvPr id="26" name=" 4"/>
            <p:cNvSpPr/>
            <p:nvPr/>
          </p:nvSpPr>
          <p:spPr>
            <a:xfrm>
              <a:off x="3312966" y="3579848"/>
              <a:ext cx="2006385" cy="16771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t>PRODUCT MARKETING</a:t>
              </a:r>
            </a:p>
            <a:p>
              <a:pPr lvl="0" algn="ctr" defTabSz="1244600">
                <a:lnSpc>
                  <a:spcPct val="90000"/>
                </a:lnSpc>
                <a:spcBef>
                  <a:spcPct val="0"/>
                </a:spcBef>
                <a:spcAft>
                  <a:spcPct val="35000"/>
                </a:spcAft>
              </a:pPr>
              <a:r>
                <a:rPr lang="en-US" sz="2800" b="1" kern="1200" dirty="0" smtClean="0"/>
                <a:t>(in-game)</a:t>
              </a:r>
              <a:endParaRPr lang="es-ES" sz="2800" b="1" kern="1200" dirty="0"/>
            </a:p>
          </p:txBody>
        </p:sp>
      </p:grpSp>
      <p:sp>
        <p:nvSpPr>
          <p:cNvPr id="22" name=" 5"/>
          <p:cNvSpPr/>
          <p:nvPr/>
        </p:nvSpPr>
        <p:spPr>
          <a:xfrm>
            <a:off x="0" y="5778674"/>
            <a:ext cx="4346186" cy="4346186"/>
          </a:xfrm>
          <a:prstGeom prst="leftCircularArrow">
            <a:avLst>
              <a:gd name="adj1" fmla="val 6452"/>
              <a:gd name="adj2" fmla="val 429999"/>
              <a:gd name="adj3" fmla="val 10489124"/>
              <a:gd name="adj4" fmla="val 14837806"/>
              <a:gd name="adj5" fmla="val 7527"/>
            </a:avLst>
          </a:pr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3">
              <a:hueOff val="5625132"/>
              <a:satOff val="-8440"/>
              <a:lumOff val="-1373"/>
              <a:alphaOff val="0"/>
            </a:schemeClr>
          </a:fillRef>
          <a:effectRef idx="2">
            <a:schemeClr val="accent3">
              <a:hueOff val="5625132"/>
              <a:satOff val="-8440"/>
              <a:lumOff val="-1373"/>
              <a:alphaOff val="0"/>
            </a:schemeClr>
          </a:effectRef>
          <a:fontRef idx="minor">
            <a:schemeClr val="lt1"/>
          </a:fontRef>
        </p:style>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 sz="6600" b="1" spc="-150" dirty="0" smtClean="0">
                <a:solidFill>
                  <a:schemeClr val="bg1"/>
                </a:solidFill>
                <a:effectLst>
                  <a:outerShdw blurRad="38100" dist="38100" dir="2700000" algn="tl">
                    <a:srgbClr val="000000">
                      <a:alpha val="43137"/>
                    </a:srgbClr>
                  </a:outerShdw>
                </a:effectLst>
                <a:latin typeface="Arial Narrow" pitchFamily="34" charset="0"/>
              </a:rPr>
              <a:t>4. </a:t>
            </a:r>
            <a:r>
              <a:rPr lang="es-ES" sz="5400" b="1" spc="-150" dirty="0" smtClean="0">
                <a:solidFill>
                  <a:schemeClr val="bg1"/>
                </a:solidFill>
                <a:effectLst>
                  <a:outerShdw blurRad="38100" dist="38100" dir="2700000" algn="tl">
                    <a:srgbClr val="000000">
                      <a:alpha val="43137"/>
                    </a:srgbClr>
                  </a:outerShdw>
                </a:effectLst>
                <a:latin typeface="Arial Narrow" pitchFamily="34" charset="0"/>
              </a:rPr>
              <a:t>MARKETING</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4.2.1.- PRODUCT MARKETING</a:t>
            </a:r>
          </a:p>
        </p:txBody>
      </p:sp>
      <p:sp>
        <p:nvSpPr>
          <p:cNvPr id="6" name="3 Título"/>
          <p:cNvSpPr txBox="1">
            <a:spLocks/>
          </p:cNvSpPr>
          <p:nvPr/>
        </p:nvSpPr>
        <p:spPr>
          <a:xfrm>
            <a:off x="5406184" y="2001010"/>
            <a:ext cx="10429948" cy="100013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4800" b="1" spc="-150" dirty="0" smtClean="0">
                <a:solidFill>
                  <a:schemeClr val="bg1">
                    <a:lumMod val="65000"/>
                  </a:schemeClr>
                </a:solidFill>
                <a:latin typeface="Arial Narrow" pitchFamily="34" charset="0"/>
                <a:ea typeface="+mj-ea"/>
                <a:cs typeface="+mj-cs"/>
              </a:rPr>
              <a:t>CASE STUDY</a:t>
            </a: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grpSp>
        <p:nvGrpSpPr>
          <p:cNvPr id="10" name="9 Grupo"/>
          <p:cNvGrpSpPr/>
          <p:nvPr/>
        </p:nvGrpSpPr>
        <p:grpSpPr>
          <a:xfrm>
            <a:off x="762714" y="6144414"/>
            <a:ext cx="3848401" cy="3933080"/>
            <a:chOff x="2391958" y="2719022"/>
            <a:chExt cx="3848401" cy="3398777"/>
          </a:xfrm>
          <a:scene3d>
            <a:camera prst="orthographicFront"/>
            <a:lightRig rig="flat" dir="t"/>
          </a:scene3d>
        </p:grpSpPr>
        <p:sp>
          <p:nvSpPr>
            <p:cNvPr id="11" name=" 3"/>
            <p:cNvSpPr/>
            <p:nvPr/>
          </p:nvSpPr>
          <p:spPr>
            <a:xfrm>
              <a:off x="2391958" y="2719022"/>
              <a:ext cx="3848401" cy="3398777"/>
            </a:xfrm>
            <a:prstGeom prst="gear6">
              <a:avLst/>
            </a:prstGeom>
            <a:sp3d prstMaterial="plastic">
              <a:bevelT w="120900" h="88900"/>
              <a:bevelB w="88900" h="31750" prst="angle"/>
            </a:sp3d>
          </p:spPr>
          <p:style>
            <a:lnRef idx="0">
              <a:schemeClr val="lt1">
                <a:hueOff val="0"/>
                <a:satOff val="0"/>
                <a:lumOff val="0"/>
                <a:alphaOff val="0"/>
              </a:schemeClr>
            </a:lnRef>
            <a:fillRef idx="3">
              <a:schemeClr val="accent3">
                <a:hueOff val="5625132"/>
                <a:satOff val="-8440"/>
                <a:lumOff val="-1373"/>
                <a:alphaOff val="0"/>
              </a:schemeClr>
            </a:fillRef>
            <a:effectRef idx="2">
              <a:schemeClr val="accent3">
                <a:hueOff val="5625132"/>
                <a:satOff val="-8440"/>
                <a:lumOff val="-1373"/>
                <a:alphaOff val="0"/>
              </a:schemeClr>
            </a:effectRef>
            <a:fontRef idx="minor">
              <a:schemeClr val="lt1"/>
            </a:fontRef>
          </p:style>
        </p:sp>
        <p:sp>
          <p:nvSpPr>
            <p:cNvPr id="12" name=" 4"/>
            <p:cNvSpPr/>
            <p:nvPr/>
          </p:nvSpPr>
          <p:spPr>
            <a:xfrm>
              <a:off x="3312966" y="3579848"/>
              <a:ext cx="2006385" cy="16771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t>PRODUCT MARKETING</a:t>
              </a:r>
            </a:p>
            <a:p>
              <a:pPr lvl="0" algn="ctr" defTabSz="1244600">
                <a:lnSpc>
                  <a:spcPct val="90000"/>
                </a:lnSpc>
                <a:spcBef>
                  <a:spcPct val="0"/>
                </a:spcBef>
                <a:spcAft>
                  <a:spcPct val="35000"/>
                </a:spcAft>
              </a:pPr>
              <a:r>
                <a:rPr lang="en-US" sz="2800" b="1" kern="1200" dirty="0" smtClean="0"/>
                <a:t>(in-game)</a:t>
              </a:r>
              <a:endParaRPr lang="es-ES" sz="2800" b="1" kern="1200" dirty="0"/>
            </a:p>
          </p:txBody>
        </p:sp>
      </p:grpSp>
      <p:sp>
        <p:nvSpPr>
          <p:cNvPr id="13" name=" 5"/>
          <p:cNvSpPr/>
          <p:nvPr/>
        </p:nvSpPr>
        <p:spPr>
          <a:xfrm>
            <a:off x="0" y="5644348"/>
            <a:ext cx="4346186" cy="4346186"/>
          </a:xfrm>
          <a:prstGeom prst="leftCircularArrow">
            <a:avLst>
              <a:gd name="adj1" fmla="val 6452"/>
              <a:gd name="adj2" fmla="val 429999"/>
              <a:gd name="adj3" fmla="val 10489124"/>
              <a:gd name="adj4" fmla="val 14837806"/>
              <a:gd name="adj5" fmla="val 7527"/>
            </a:avLst>
          </a:pr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3">
              <a:hueOff val="5625132"/>
              <a:satOff val="-8440"/>
              <a:lumOff val="-1373"/>
              <a:alphaOff val="0"/>
            </a:schemeClr>
          </a:fillRef>
          <a:effectRef idx="2">
            <a:schemeClr val="accent3">
              <a:hueOff val="5625132"/>
              <a:satOff val="-8440"/>
              <a:lumOff val="-1373"/>
              <a:alphaOff val="0"/>
            </a:schemeClr>
          </a:effectRef>
          <a:fontRef idx="minor">
            <a:schemeClr val="lt1"/>
          </a:fontRef>
        </p:style>
      </p:sp>
      <p:pic>
        <p:nvPicPr>
          <p:cNvPr id="16" name="15 Imagen" descr="derby_Banner900x600.png"/>
          <p:cNvPicPr>
            <a:picLocks noChangeAspect="1"/>
          </p:cNvPicPr>
          <p:nvPr/>
        </p:nvPicPr>
        <p:blipFill>
          <a:blip r:embed="rId3" cstate="print"/>
          <a:srcRect l="25736" r="25652" b="80699"/>
          <a:stretch>
            <a:fillRect/>
          </a:stretch>
        </p:blipFill>
        <p:spPr>
          <a:xfrm>
            <a:off x="10248578" y="2754338"/>
            <a:ext cx="7344816" cy="1944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17 CuadroTexto"/>
          <p:cNvSpPr txBox="1"/>
          <p:nvPr/>
        </p:nvSpPr>
        <p:spPr>
          <a:xfrm>
            <a:off x="8253628" y="6498754"/>
            <a:ext cx="13292678" cy="707886"/>
          </a:xfrm>
          <a:prstGeom prst="rect">
            <a:avLst/>
          </a:prstGeom>
          <a:noFill/>
        </p:spPr>
        <p:txBody>
          <a:bodyPr wrap="none" rtlCol="0">
            <a:spAutoFit/>
          </a:bodyPr>
          <a:lstStyle/>
          <a:p>
            <a:r>
              <a:rPr lang="es-ES" sz="4000" dirty="0" err="1" smtClean="0"/>
              <a:t>Coordination</a:t>
            </a:r>
            <a:r>
              <a:rPr lang="es-ES" sz="4000" dirty="0" smtClean="0"/>
              <a:t> </a:t>
            </a:r>
            <a:r>
              <a:rPr lang="es-ES" sz="4000" dirty="0" err="1" smtClean="0"/>
              <a:t>between</a:t>
            </a:r>
            <a:r>
              <a:rPr lang="es-ES" sz="4000" dirty="0" smtClean="0"/>
              <a:t> the Clubs (</a:t>
            </a:r>
            <a:r>
              <a:rPr lang="es-ES" sz="4000" dirty="0" err="1" smtClean="0"/>
              <a:t>bidirectional</a:t>
            </a:r>
            <a:r>
              <a:rPr lang="es-ES" sz="4000" dirty="0" smtClean="0"/>
              <a:t> </a:t>
            </a:r>
            <a:r>
              <a:rPr lang="es-ES" sz="4000" dirty="0" err="1" smtClean="0"/>
              <a:t>communication</a:t>
            </a:r>
            <a:r>
              <a:rPr lang="es-ES" sz="4000" dirty="0" smtClean="0"/>
              <a:t>)</a:t>
            </a:r>
            <a:endParaRPr lang="en-GB" sz="4000" dirty="0"/>
          </a:p>
        </p:txBody>
      </p:sp>
      <p:sp>
        <p:nvSpPr>
          <p:cNvPr id="19" name="18 CuadroTexto"/>
          <p:cNvSpPr txBox="1"/>
          <p:nvPr/>
        </p:nvSpPr>
        <p:spPr>
          <a:xfrm>
            <a:off x="11808240" y="7278648"/>
            <a:ext cx="4186980" cy="707886"/>
          </a:xfrm>
          <a:prstGeom prst="rect">
            <a:avLst/>
          </a:prstGeom>
          <a:noFill/>
        </p:spPr>
        <p:txBody>
          <a:bodyPr wrap="none" rtlCol="0">
            <a:spAutoFit/>
          </a:bodyPr>
          <a:lstStyle/>
          <a:p>
            <a:r>
              <a:rPr lang="es-ES" sz="4000" dirty="0" smtClean="0"/>
              <a:t>4 </a:t>
            </a:r>
            <a:r>
              <a:rPr lang="es-ES" sz="4000" dirty="0" err="1" smtClean="0"/>
              <a:t>Days</a:t>
            </a:r>
            <a:r>
              <a:rPr lang="es-ES" sz="4000" dirty="0" smtClean="0"/>
              <a:t> </a:t>
            </a:r>
            <a:r>
              <a:rPr lang="es-ES" sz="4000" dirty="0" err="1" smtClean="0"/>
              <a:t>competition</a:t>
            </a:r>
            <a:endParaRPr lang="en-GB" sz="4000" dirty="0"/>
          </a:p>
        </p:txBody>
      </p:sp>
      <p:sp>
        <p:nvSpPr>
          <p:cNvPr id="21" name="20 CuadroTexto"/>
          <p:cNvSpPr txBox="1"/>
          <p:nvPr/>
        </p:nvSpPr>
        <p:spPr>
          <a:xfrm>
            <a:off x="10748074" y="8010922"/>
            <a:ext cx="6519798" cy="2215991"/>
          </a:xfrm>
          <a:prstGeom prst="rect">
            <a:avLst/>
          </a:prstGeom>
          <a:noFill/>
        </p:spPr>
        <p:txBody>
          <a:bodyPr wrap="none" rtlCol="0">
            <a:spAutoFit/>
          </a:bodyPr>
          <a:lstStyle/>
          <a:p>
            <a:pPr algn="ctr"/>
            <a:r>
              <a:rPr lang="es-ES" sz="4000" dirty="0" smtClean="0"/>
              <a:t>20.000 </a:t>
            </a:r>
            <a:r>
              <a:rPr lang="es-ES" sz="4000" dirty="0" err="1" smtClean="0"/>
              <a:t>users</a:t>
            </a:r>
            <a:r>
              <a:rPr lang="es-ES" sz="4000" dirty="0" smtClean="0"/>
              <a:t> competed</a:t>
            </a:r>
          </a:p>
          <a:p>
            <a:pPr algn="ctr"/>
            <a:r>
              <a:rPr lang="es-ES" sz="5400" b="1" dirty="0" smtClean="0">
                <a:solidFill>
                  <a:schemeClr val="accent1"/>
                </a:solidFill>
                <a:latin typeface="Arial Narrow" pitchFamily="34" charset="0"/>
              </a:rPr>
              <a:t>1.3 MILLION IMPACTS!!</a:t>
            </a:r>
          </a:p>
          <a:p>
            <a:pPr algn="ctr"/>
            <a:endParaRPr lang="en-GB" sz="4000" dirty="0"/>
          </a:p>
        </p:txBody>
      </p:sp>
      <p:sp>
        <p:nvSpPr>
          <p:cNvPr id="28" name="27 CuadroTexto"/>
          <p:cNvSpPr txBox="1"/>
          <p:nvPr/>
        </p:nvSpPr>
        <p:spPr>
          <a:xfrm>
            <a:off x="6335632" y="5778674"/>
            <a:ext cx="20216200" cy="707886"/>
          </a:xfrm>
          <a:prstGeom prst="rect">
            <a:avLst/>
          </a:prstGeom>
          <a:noFill/>
        </p:spPr>
        <p:txBody>
          <a:bodyPr wrap="square" rtlCol="0">
            <a:spAutoFit/>
          </a:bodyPr>
          <a:lstStyle/>
          <a:p>
            <a:r>
              <a:rPr lang="es-ES" sz="4000" dirty="0" smtClean="0"/>
              <a:t>Clubs </a:t>
            </a:r>
            <a:r>
              <a:rPr lang="es-ES" sz="4000" dirty="0" err="1" smtClean="0"/>
              <a:t>make</a:t>
            </a:r>
            <a:r>
              <a:rPr lang="es-ES" sz="4000" dirty="0" smtClean="0"/>
              <a:t> </a:t>
            </a:r>
            <a:r>
              <a:rPr lang="es-ES" sz="4000" dirty="0" err="1" smtClean="0"/>
              <a:t>promotions</a:t>
            </a:r>
            <a:r>
              <a:rPr lang="es-ES" sz="4000" dirty="0" smtClean="0"/>
              <a:t> </a:t>
            </a:r>
            <a:r>
              <a:rPr lang="es-ES" sz="4000" dirty="0" err="1" smtClean="0"/>
              <a:t>through</a:t>
            </a:r>
            <a:r>
              <a:rPr lang="es-ES" sz="4000" dirty="0" smtClean="0"/>
              <a:t> </a:t>
            </a:r>
            <a:r>
              <a:rPr lang="es-ES" sz="4000" dirty="0" err="1" smtClean="0"/>
              <a:t>their</a:t>
            </a:r>
            <a:r>
              <a:rPr lang="es-ES" sz="4000" dirty="0" smtClean="0"/>
              <a:t> </a:t>
            </a:r>
            <a:r>
              <a:rPr lang="es-ES" sz="4000" dirty="0" err="1" smtClean="0"/>
              <a:t>websites</a:t>
            </a:r>
            <a:r>
              <a:rPr lang="es-ES" sz="4000" dirty="0" smtClean="0"/>
              <a:t> and Social Media </a:t>
            </a:r>
            <a:r>
              <a:rPr lang="es-ES" sz="4000" dirty="0" err="1" smtClean="0"/>
              <a:t>channels</a:t>
            </a:r>
            <a:endParaRPr lang="en-GB" sz="4000" dirty="0"/>
          </a:p>
        </p:txBody>
      </p:sp>
      <p:sp>
        <p:nvSpPr>
          <p:cNvPr id="29" name="3 Título"/>
          <p:cNvSpPr txBox="1">
            <a:spLocks/>
          </p:cNvSpPr>
          <p:nvPr/>
        </p:nvSpPr>
        <p:spPr>
          <a:xfrm>
            <a:off x="12048778" y="4842570"/>
            <a:ext cx="3816424" cy="1000132"/>
          </a:xfrm>
          <a:prstGeom prst="rect">
            <a:avLst/>
          </a:prstGeom>
        </p:spPr>
        <p:txBody>
          <a:bodyPr vert="horz" lIns="217728" tIns="108864" rIns="217728" bIns="108864" rtlCol="0" anchor="ctr">
            <a:normAutofit fontScale="92500"/>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4800" b="1" spc="-150" dirty="0" smtClean="0">
                <a:solidFill>
                  <a:schemeClr val="bg1">
                    <a:lumMod val="65000"/>
                  </a:schemeClr>
                </a:solidFill>
                <a:latin typeface="Arial Narrow" pitchFamily="34" charset="0"/>
                <a:ea typeface="+mj-ea"/>
                <a:cs typeface="+mj-cs"/>
              </a:rPr>
              <a:t>VIRTUAL DERBI</a:t>
            </a: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pic>
        <p:nvPicPr>
          <p:cNvPr id="1026" name="Imagen 1" descr="image001"/>
          <p:cNvPicPr>
            <a:picLocks noChangeAspect="1" noChangeArrowheads="1"/>
          </p:cNvPicPr>
          <p:nvPr/>
        </p:nvPicPr>
        <p:blipFill>
          <a:blip r:embed="rId4" cstate="print"/>
          <a:srcRect l="15837" t="8621" r="17647" b="22414"/>
          <a:stretch>
            <a:fillRect/>
          </a:stretch>
        </p:blipFill>
        <p:spPr bwMode="auto">
          <a:xfrm>
            <a:off x="9384481" y="9739114"/>
            <a:ext cx="5443805"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Imagen 1" descr="image001"/>
          <p:cNvPicPr>
            <a:picLocks noChangeAspect="1" noChangeArrowheads="1"/>
          </p:cNvPicPr>
          <p:nvPr/>
        </p:nvPicPr>
        <p:blipFill>
          <a:blip r:embed="rId5" cstate="print"/>
          <a:srcRect t="10182" r="18945"/>
          <a:stretch>
            <a:fillRect/>
          </a:stretch>
        </p:blipFill>
        <p:spPr bwMode="auto">
          <a:xfrm>
            <a:off x="15027658" y="9739114"/>
            <a:ext cx="5230032" cy="3549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C:\Users\DELL3\Documents\FTB VICTORIA\CUENTAS\Borussia Dortmund\derbi\BvB derby (1).jpg"/>
          <p:cNvPicPr>
            <a:picLocks noChangeAspect="1" noChangeArrowheads="1"/>
          </p:cNvPicPr>
          <p:nvPr/>
        </p:nvPicPr>
        <p:blipFill>
          <a:blip r:embed="rId6" cstate="print"/>
          <a:srcRect/>
          <a:stretch>
            <a:fillRect/>
          </a:stretch>
        </p:blipFill>
        <p:spPr bwMode="auto">
          <a:xfrm>
            <a:off x="20401706" y="9451082"/>
            <a:ext cx="3838575" cy="3838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5" descr="C:\Users\DELL3\Documents\FTB VICTORIA\CUENTAS\Borussia Dortmund\derbi\Schalcke04 derby (1).jpg"/>
          <p:cNvPicPr>
            <a:picLocks noChangeAspect="1" noChangeArrowheads="1"/>
          </p:cNvPicPr>
          <p:nvPr/>
        </p:nvPicPr>
        <p:blipFill>
          <a:blip r:embed="rId7" cstate="print"/>
          <a:srcRect/>
          <a:stretch>
            <a:fillRect/>
          </a:stretch>
        </p:blipFill>
        <p:spPr bwMode="auto">
          <a:xfrm>
            <a:off x="5352034" y="9451082"/>
            <a:ext cx="3838575" cy="3838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FROM </a:t>
            </a:r>
            <a:b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THE </a:t>
            </a:r>
            <a:b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BENCH</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280026" y="1314178"/>
            <a:ext cx="9505056" cy="1440160"/>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7200" b="1" spc="-150" dirty="0" smtClean="0">
                <a:solidFill>
                  <a:schemeClr val="tx1">
                    <a:lumMod val="75000"/>
                    <a:lumOff val="25000"/>
                  </a:schemeClr>
                </a:solidFill>
                <a:latin typeface="Arial Narrow" pitchFamily="34" charset="0"/>
                <a:ea typeface="+mj-ea"/>
                <a:cs typeface="+mj-cs"/>
              </a:rPr>
              <a:t>INDEX</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8376370" y="4194498"/>
            <a:ext cx="9361040" cy="8352928"/>
          </a:xfrm>
          <a:prstGeom prst="rect">
            <a:avLst/>
          </a:prstGeom>
        </p:spPr>
        <p:txBody>
          <a:bodyPr vert="horz" lIns="217728" tIns="108864" rIns="217728" bIns="108864" rtlCol="0" anchor="ctr">
            <a:normAutofit/>
          </a:bodyPr>
          <a:lstStyle/>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 sz="4800" b="1" spc="-150" noProof="0" dirty="0" smtClean="0">
                <a:latin typeface="Arial Narrow" pitchFamily="34" charset="0"/>
                <a:ea typeface="+mj-ea"/>
                <a:cs typeface="+mj-cs"/>
              </a:rPr>
              <a:t>The </a:t>
            </a:r>
            <a:r>
              <a:rPr lang="es-ES" sz="4800" b="1" spc="-150" noProof="0" dirty="0" err="1" smtClean="0">
                <a:latin typeface="Arial Narrow" pitchFamily="34" charset="0"/>
                <a:ea typeface="+mj-ea"/>
                <a:cs typeface="+mj-cs"/>
              </a:rPr>
              <a:t>Company</a:t>
            </a:r>
            <a:endParaRPr lang="es-ES" sz="4800" b="1" spc="-150" noProof="0" dirty="0" smtClean="0">
              <a:latin typeface="Arial Narrow" pitchFamily="34" charset="0"/>
              <a:ea typeface="+mj-ea"/>
              <a:cs typeface="+mj-cs"/>
            </a:endParaRP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Products</a:t>
            </a:r>
            <a:endParaRPr lang="es-ES_tradnl"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Process</a:t>
            </a:r>
            <a:endParaRPr lang="es-ES_tradnl" sz="4800" b="1" spc="-150" dirty="0" smtClean="0">
              <a:solidFill>
                <a:schemeClr val="bg1">
                  <a:lumMod val="65000"/>
                </a:schemeClr>
              </a:solidFill>
              <a:latin typeface="Arial Narrow" pitchFamily="34" charset="0"/>
            </a:endParaRPr>
          </a:p>
          <a:p>
            <a:pPr marL="914400" indent="-914400">
              <a:spcBef>
                <a:spcPct val="0"/>
              </a:spcBef>
              <a:buFontTx/>
              <a:buAutoNum type="arabicPeriod"/>
              <a:defRPr/>
            </a:pPr>
            <a:r>
              <a:rPr lang="es-ES_tradnl" sz="4800" b="1" spc="-150" dirty="0" smtClean="0">
                <a:solidFill>
                  <a:schemeClr val="bg1">
                    <a:lumMod val="65000"/>
                  </a:schemeClr>
                </a:solidFill>
                <a:latin typeface="Arial Narrow" pitchFamily="34" charset="0"/>
              </a:rPr>
              <a:t>Marketing</a:t>
            </a:r>
          </a:p>
          <a:p>
            <a:pPr marL="91440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Technology</a:t>
            </a:r>
            <a:endParaRPr lang="es-ES_tradnl"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Human</a:t>
            </a:r>
            <a:r>
              <a:rPr lang="es-ES_tradnl" sz="4800" b="1" spc="-150" dirty="0" smtClean="0">
                <a:solidFill>
                  <a:schemeClr val="bg1">
                    <a:lumMod val="65000"/>
                  </a:schemeClr>
                </a:solidFill>
                <a:latin typeface="Arial Narrow" pitchFamily="34" charset="0"/>
              </a:rPr>
              <a:t> </a:t>
            </a:r>
            <a:r>
              <a:rPr lang="es-ES_tradnl" sz="4800" b="1" spc="-150" dirty="0" err="1" smtClean="0">
                <a:solidFill>
                  <a:schemeClr val="bg1">
                    <a:lumMod val="65000"/>
                  </a:schemeClr>
                </a:solidFill>
                <a:latin typeface="Arial Narrow" pitchFamily="34" charset="0"/>
              </a:rPr>
              <a:t>Resources</a:t>
            </a:r>
            <a:endParaRPr lang="es-ES_tradnl"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smtClean="0">
                <a:solidFill>
                  <a:schemeClr val="bg1">
                    <a:lumMod val="65000"/>
                  </a:schemeClr>
                </a:solidFill>
                <a:latin typeface="Arial Narrow" pitchFamily="34" charset="0"/>
              </a:rPr>
              <a:t>Legal</a:t>
            </a: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Strategy</a:t>
            </a:r>
            <a:endParaRPr lang="es-ES_tradnl"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Financial</a:t>
            </a:r>
            <a:r>
              <a:rPr lang="es-ES_tradnl" sz="4800" b="1" spc="-150" dirty="0" smtClean="0">
                <a:solidFill>
                  <a:schemeClr val="bg1">
                    <a:lumMod val="65000"/>
                  </a:schemeClr>
                </a:solidFill>
                <a:latin typeface="Arial Narrow" pitchFamily="34" charset="0"/>
              </a:rPr>
              <a:t> Plan</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endParaRPr lang="es-ES_tradnl" sz="4800" b="1" spc="-150" dirty="0" smtClean="0">
              <a:solidFill>
                <a:schemeClr val="bg1">
                  <a:lumMod val="65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tabLst/>
              <a:defRPr/>
            </a:pPr>
            <a:r>
              <a:rPr lang="es-ES_tradnl" sz="4800" b="1" spc="-150" dirty="0" smtClean="0">
                <a:solidFill>
                  <a:schemeClr val="bg1">
                    <a:lumMod val="65000"/>
                  </a:schemeClr>
                </a:solidFill>
                <a:latin typeface="Arial Narrow" pitchFamily="34" charset="0"/>
                <a:ea typeface="+mj-ea"/>
                <a:cs typeface="+mj-cs"/>
              </a:rPr>
              <a:t>APPENDICES</a:t>
            </a:r>
            <a:endParaRPr lang="es-ES" sz="4800" b="1" spc="-150" noProof="0" dirty="0" smtClean="0">
              <a:solidFill>
                <a:schemeClr val="bg1">
                  <a:lumMod val="65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7" name="6 Rectángulo"/>
          <p:cNvSpPr/>
          <p:nvPr/>
        </p:nvSpPr>
        <p:spPr>
          <a:xfrm>
            <a:off x="7584282" y="3906466"/>
            <a:ext cx="13537504"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Llamada de flecha a la derecha"/>
          <p:cNvSpPr/>
          <p:nvPr/>
        </p:nvSpPr>
        <p:spPr>
          <a:xfrm>
            <a:off x="10706883" y="3934598"/>
            <a:ext cx="6200818" cy="9067863"/>
          </a:xfrm>
          <a:prstGeom prst="rightArrowCallout">
            <a:avLst>
              <a:gd name="adj1" fmla="val 22947"/>
              <a:gd name="adj2" fmla="val 27151"/>
              <a:gd name="adj3" fmla="val 11013"/>
              <a:gd name="adj4" fmla="val 8326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Llamada de flecha a la derecha"/>
          <p:cNvSpPr/>
          <p:nvPr/>
        </p:nvSpPr>
        <p:spPr>
          <a:xfrm>
            <a:off x="5811000" y="3929836"/>
            <a:ext cx="4667282" cy="9001188"/>
          </a:xfrm>
          <a:prstGeom prst="rightArrowCallout">
            <a:avLst>
              <a:gd name="adj1" fmla="val 22947"/>
              <a:gd name="adj2" fmla="val 27151"/>
              <a:gd name="adj3" fmla="val 11013"/>
              <a:gd name="adj4" fmla="val 8326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Título"/>
          <p:cNvSpPr>
            <a:spLocks noGrp="1"/>
          </p:cNvSpPr>
          <p:nvPr>
            <p:ph type="ctrTitle"/>
          </p:nvPr>
        </p:nvSpPr>
        <p:spPr>
          <a:xfrm>
            <a:off x="977028" y="500812"/>
            <a:ext cx="3857653" cy="3286148"/>
          </a:xfrm>
        </p:spPr>
        <p:txBody>
          <a:bodyPr>
            <a:normAutofit/>
          </a:bodyPr>
          <a:lstStyle/>
          <a:p>
            <a:pPr algn="l"/>
            <a:r>
              <a:rPr lang="es-ES" sz="6600" b="1" spc="-150" dirty="0" smtClean="0">
                <a:solidFill>
                  <a:schemeClr val="bg1"/>
                </a:solidFill>
                <a:effectLst>
                  <a:outerShdw blurRad="38100" dist="38100" dir="2700000" algn="tl">
                    <a:srgbClr val="000000">
                      <a:alpha val="43137"/>
                    </a:srgbClr>
                  </a:outerShdw>
                </a:effectLst>
                <a:latin typeface="Arial Narrow" pitchFamily="34" charset="0"/>
              </a:rPr>
              <a:t>4. </a:t>
            </a:r>
            <a:r>
              <a:rPr lang="es-ES" sz="5400" b="1" spc="-150" dirty="0" smtClean="0">
                <a:solidFill>
                  <a:schemeClr val="bg1"/>
                </a:solidFill>
                <a:effectLst>
                  <a:outerShdw blurRad="38100" dist="38100" dir="2700000" algn="tl">
                    <a:srgbClr val="000000">
                      <a:alpha val="43137"/>
                    </a:srgbClr>
                  </a:outerShdw>
                </a:effectLst>
                <a:latin typeface="Arial Narrow" pitchFamily="34" charset="0"/>
              </a:rPr>
              <a:t>MARKETING</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4.3.- CORPORATE MARKETING</a:t>
            </a:r>
          </a:p>
        </p:txBody>
      </p:sp>
      <p:sp>
        <p:nvSpPr>
          <p:cNvPr id="6" name="3 Título"/>
          <p:cNvSpPr txBox="1">
            <a:spLocks/>
          </p:cNvSpPr>
          <p:nvPr/>
        </p:nvSpPr>
        <p:spPr>
          <a:xfrm>
            <a:off x="5406184" y="2001010"/>
            <a:ext cx="10429948" cy="100013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4800" b="1" spc="-150" dirty="0" smtClean="0">
                <a:solidFill>
                  <a:schemeClr val="bg1">
                    <a:lumMod val="65000"/>
                  </a:schemeClr>
                </a:solidFill>
                <a:latin typeface="Arial Narrow" pitchFamily="34" charset="0"/>
                <a:ea typeface="+mj-ea"/>
                <a:cs typeface="+mj-cs"/>
              </a:rPr>
              <a:t>TEAMS SUPPORTS</a:t>
            </a: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8" name="7 Rectángulo redondeado"/>
          <p:cNvSpPr/>
          <p:nvPr/>
        </p:nvSpPr>
        <p:spPr>
          <a:xfrm>
            <a:off x="6190508" y="4593310"/>
            <a:ext cx="2979471" cy="1287581"/>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_tradnl" sz="3600" b="1" dirty="0" smtClean="0"/>
              <a:t>FROM THE BENCH</a:t>
            </a:r>
            <a:endParaRPr lang="es-ES" sz="3600" b="1" dirty="0"/>
          </a:p>
        </p:txBody>
      </p:sp>
      <p:sp>
        <p:nvSpPr>
          <p:cNvPr id="9" name="8 Rectángulo redondeado"/>
          <p:cNvSpPr/>
          <p:nvPr/>
        </p:nvSpPr>
        <p:spPr>
          <a:xfrm>
            <a:off x="6191999" y="6904099"/>
            <a:ext cx="3000398" cy="1466861"/>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_tradnl" b="1" dirty="0" smtClean="0"/>
              <a:t>CLUB</a:t>
            </a:r>
            <a:endParaRPr lang="es-ES" b="1" dirty="0"/>
          </a:p>
        </p:txBody>
      </p:sp>
      <p:sp>
        <p:nvSpPr>
          <p:cNvPr id="10" name="9 Rectángulo redondeado"/>
          <p:cNvSpPr/>
          <p:nvPr/>
        </p:nvSpPr>
        <p:spPr>
          <a:xfrm>
            <a:off x="6192001" y="9509701"/>
            <a:ext cx="3000396" cy="253366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_tradnl" sz="3600" b="1" dirty="0" smtClean="0"/>
              <a:t>PROMOTION ACTIONS</a:t>
            </a:r>
            <a:endParaRPr lang="es-ES" sz="3600" b="1" dirty="0"/>
          </a:p>
        </p:txBody>
      </p:sp>
      <p:sp>
        <p:nvSpPr>
          <p:cNvPr id="16" name="15 CuadroTexto"/>
          <p:cNvSpPr txBox="1"/>
          <p:nvPr/>
        </p:nvSpPr>
        <p:spPr>
          <a:xfrm>
            <a:off x="10906910" y="4072712"/>
            <a:ext cx="4867308" cy="9079409"/>
          </a:xfrm>
          <a:prstGeom prst="rect">
            <a:avLst/>
          </a:prstGeom>
          <a:noFill/>
        </p:spPr>
        <p:txBody>
          <a:bodyPr wrap="square" rtlCol="0">
            <a:spAutoFit/>
          </a:bodyPr>
          <a:lstStyle/>
          <a:p>
            <a:pPr algn="ctr"/>
            <a:r>
              <a:rPr lang="es-ES_tradnl" sz="3600" b="1" dirty="0" smtClean="0">
                <a:solidFill>
                  <a:schemeClr val="tx1">
                    <a:lumMod val="65000"/>
                    <a:lumOff val="35000"/>
                  </a:schemeClr>
                </a:solidFill>
              </a:rPr>
              <a:t> AD MAGANZINES</a:t>
            </a:r>
          </a:p>
          <a:p>
            <a:pPr algn="ctr"/>
            <a:r>
              <a:rPr lang="es-ES_tradnl" sz="3600" b="1" dirty="0" smtClean="0">
                <a:solidFill>
                  <a:schemeClr val="accent3"/>
                </a:solidFill>
              </a:rPr>
              <a:t>+</a:t>
            </a:r>
          </a:p>
          <a:p>
            <a:pPr algn="ctr"/>
            <a:r>
              <a:rPr lang="es-ES_tradnl" sz="3600" b="1" dirty="0" smtClean="0">
                <a:solidFill>
                  <a:schemeClr val="tx1">
                    <a:lumMod val="65000"/>
                    <a:lumOff val="35000"/>
                  </a:schemeClr>
                </a:solidFill>
              </a:rPr>
              <a:t>EMALINGS</a:t>
            </a:r>
          </a:p>
          <a:p>
            <a:pPr algn="ctr"/>
            <a:r>
              <a:rPr lang="es-ES_tradnl" sz="3600" b="1" dirty="0" smtClean="0">
                <a:solidFill>
                  <a:schemeClr val="accent3"/>
                </a:solidFill>
              </a:rPr>
              <a:t>+</a:t>
            </a:r>
          </a:p>
          <a:p>
            <a:pPr algn="ctr"/>
            <a:r>
              <a:rPr lang="es-ES_tradnl" sz="3600" b="1" dirty="0" smtClean="0">
                <a:solidFill>
                  <a:schemeClr val="tx1">
                    <a:lumMod val="65000"/>
                    <a:lumOff val="35000"/>
                  </a:schemeClr>
                </a:solidFill>
              </a:rPr>
              <a:t>SOCIAL MEDIA ANNOUNCEMENTS</a:t>
            </a:r>
          </a:p>
          <a:p>
            <a:pPr algn="ctr"/>
            <a:r>
              <a:rPr lang="es-ES_tradnl" sz="3600" b="1" dirty="0" smtClean="0">
                <a:solidFill>
                  <a:schemeClr val="accent3"/>
                </a:solidFill>
              </a:rPr>
              <a:t>+</a:t>
            </a:r>
          </a:p>
          <a:p>
            <a:pPr algn="ctr"/>
            <a:r>
              <a:rPr lang="es-ES_tradnl" sz="3600" b="1" dirty="0" smtClean="0">
                <a:solidFill>
                  <a:schemeClr val="tx1">
                    <a:lumMod val="65000"/>
                    <a:lumOff val="35000"/>
                  </a:schemeClr>
                </a:solidFill>
              </a:rPr>
              <a:t>NEWSLETTERS</a:t>
            </a:r>
          </a:p>
          <a:p>
            <a:pPr algn="ctr"/>
            <a:r>
              <a:rPr lang="es-ES_tradnl" sz="3600" b="1" dirty="0" smtClean="0">
                <a:solidFill>
                  <a:schemeClr val="accent3"/>
                </a:solidFill>
              </a:rPr>
              <a:t>+</a:t>
            </a:r>
          </a:p>
          <a:p>
            <a:pPr algn="ctr"/>
            <a:r>
              <a:rPr lang="es-ES_tradnl" sz="3600" b="1" dirty="0" smtClean="0">
                <a:solidFill>
                  <a:schemeClr val="tx1">
                    <a:lumMod val="65000"/>
                    <a:lumOff val="35000"/>
                  </a:schemeClr>
                </a:solidFill>
              </a:rPr>
              <a:t>BANNERS</a:t>
            </a:r>
          </a:p>
          <a:p>
            <a:pPr algn="ctr"/>
            <a:r>
              <a:rPr lang="es-ES_tradnl" sz="3600" b="1" dirty="0" smtClean="0">
                <a:solidFill>
                  <a:schemeClr val="accent3"/>
                </a:solidFill>
              </a:rPr>
              <a:t>+</a:t>
            </a:r>
          </a:p>
          <a:p>
            <a:pPr algn="ctr"/>
            <a:r>
              <a:rPr lang="es-ES_tradnl" sz="3600" b="1" dirty="0" smtClean="0">
                <a:solidFill>
                  <a:schemeClr val="tx1">
                    <a:lumMod val="65000"/>
                    <a:lumOff val="35000"/>
                  </a:schemeClr>
                </a:solidFill>
              </a:rPr>
              <a:t>MAGAZINES</a:t>
            </a:r>
          </a:p>
          <a:p>
            <a:pPr algn="ctr"/>
            <a:r>
              <a:rPr lang="es-ES_tradnl" sz="3600" b="1" dirty="0" smtClean="0">
                <a:solidFill>
                  <a:schemeClr val="accent3"/>
                </a:solidFill>
              </a:rPr>
              <a:t>+</a:t>
            </a:r>
          </a:p>
          <a:p>
            <a:pPr algn="ctr"/>
            <a:r>
              <a:rPr lang="es-ES_tradnl" sz="3600" b="1" dirty="0" smtClean="0">
                <a:solidFill>
                  <a:schemeClr val="tx1">
                    <a:lumMod val="65000"/>
                    <a:lumOff val="35000"/>
                  </a:schemeClr>
                </a:solidFill>
              </a:rPr>
              <a:t>LED´S ON PITCH</a:t>
            </a:r>
            <a:endParaRPr lang="es-ES" sz="3600" b="1" dirty="0" smtClean="0">
              <a:solidFill>
                <a:schemeClr val="tx1">
                  <a:lumMod val="65000"/>
                  <a:lumOff val="35000"/>
                </a:schemeClr>
              </a:solidFill>
            </a:endParaRPr>
          </a:p>
          <a:p>
            <a:pPr algn="ctr"/>
            <a:endParaRPr lang="es-ES" sz="4000" b="1" dirty="0" smtClean="0">
              <a:solidFill>
                <a:schemeClr val="tx1">
                  <a:lumMod val="65000"/>
                  <a:lumOff val="35000"/>
                </a:schemeClr>
              </a:solidFill>
            </a:endParaRPr>
          </a:p>
          <a:p>
            <a:endParaRPr lang="es-ES" sz="4000" b="1" dirty="0">
              <a:solidFill>
                <a:schemeClr val="tx1">
                  <a:lumMod val="65000"/>
                  <a:lumOff val="35000"/>
                </a:schemeClr>
              </a:solidFill>
            </a:endParaRPr>
          </a:p>
        </p:txBody>
      </p:sp>
      <p:sp>
        <p:nvSpPr>
          <p:cNvPr id="19" name="3 Título"/>
          <p:cNvSpPr txBox="1">
            <a:spLocks/>
          </p:cNvSpPr>
          <p:nvPr/>
        </p:nvSpPr>
        <p:spPr>
          <a:xfrm>
            <a:off x="977028" y="4572778"/>
            <a:ext cx="3786214" cy="857256"/>
          </a:xfrm>
          <a:prstGeom prst="rect">
            <a:avLst/>
          </a:prstGeom>
        </p:spPr>
        <p:txBody>
          <a:bodyPr vert="horz" lIns="217728" tIns="108864" rIns="217728" bIns="108864" rtlCol="0" anchor="ctr">
            <a:normAutofit lnSpcReduction="10000"/>
          </a:bodyPr>
          <a:lstStyle/>
          <a:p>
            <a:pPr marL="0" marR="0" lvl="0" indent="0" defTabSz="2177278" rtl="0" eaLnBrk="1" fontAlgn="auto" latinLnBrk="0" hangingPunct="1">
              <a:lnSpc>
                <a:spcPct val="100000"/>
              </a:lnSpc>
              <a:spcBef>
                <a:spcPct val="0"/>
              </a:spcBef>
              <a:spcAft>
                <a:spcPts val="0"/>
              </a:spcAft>
              <a:buClrTx/>
              <a:buSzTx/>
              <a:buFontTx/>
              <a:buNone/>
              <a:tabLst/>
              <a:defRPr/>
            </a:pPr>
            <a:r>
              <a:rPr lang="es-ES" sz="4400" b="1" spc="-150" dirty="0" smtClean="0">
                <a:solidFill>
                  <a:schemeClr val="accent3">
                    <a:lumMod val="75000"/>
                  </a:schemeClr>
                </a:solidFill>
                <a:latin typeface="Arial Narrow" pitchFamily="34" charset="0"/>
                <a:ea typeface="+mj-ea"/>
                <a:cs typeface="+mj-cs"/>
              </a:rPr>
              <a:t>Key </a:t>
            </a:r>
            <a:r>
              <a:rPr lang="es-ES" sz="4400" b="1" spc="-150" dirty="0" err="1" smtClean="0">
                <a:solidFill>
                  <a:schemeClr val="accent3">
                    <a:lumMod val="75000"/>
                  </a:schemeClr>
                </a:solidFill>
                <a:latin typeface="Arial Narrow" pitchFamily="34" charset="0"/>
                <a:ea typeface="+mj-ea"/>
                <a:cs typeface="+mj-cs"/>
              </a:rPr>
              <a:t>Messages</a:t>
            </a:r>
            <a:endParaRPr kumimoji="0" lang="es-ES" sz="4400" b="1" i="0" u="none" strike="noStrike" kern="1200" cap="none" spc="-150" normalizeH="0" baseline="0" noProof="0" dirty="0" smtClean="0">
              <a:ln>
                <a:noFill/>
              </a:ln>
              <a:solidFill>
                <a:schemeClr val="accent3">
                  <a:lumMod val="75000"/>
                </a:schemeClr>
              </a:solidFill>
              <a:uLnTx/>
              <a:uFillTx/>
              <a:latin typeface="Arial Narrow" pitchFamily="34" charset="0"/>
              <a:ea typeface="+mj-ea"/>
              <a:cs typeface="+mj-cs"/>
            </a:endParaRPr>
          </a:p>
        </p:txBody>
      </p:sp>
      <p:sp>
        <p:nvSpPr>
          <p:cNvPr id="20" name="19 CuadroTexto"/>
          <p:cNvSpPr txBox="1"/>
          <p:nvPr/>
        </p:nvSpPr>
        <p:spPr>
          <a:xfrm>
            <a:off x="1103562" y="5994698"/>
            <a:ext cx="4000528" cy="4385816"/>
          </a:xfrm>
          <a:prstGeom prst="rect">
            <a:avLst/>
          </a:prstGeom>
          <a:noFill/>
        </p:spPr>
        <p:txBody>
          <a:bodyPr wrap="square" rtlCol="0">
            <a:spAutoFit/>
          </a:bodyPr>
          <a:lstStyle/>
          <a:p>
            <a:endParaRPr lang="es-ES" sz="3600" b="1" dirty="0" smtClean="0">
              <a:solidFill>
                <a:srgbClr val="FF0000"/>
              </a:solidFill>
            </a:endParaRPr>
          </a:p>
          <a:p>
            <a:r>
              <a:rPr lang="es-ES" sz="4000" b="1" dirty="0" err="1" smtClean="0">
                <a:solidFill>
                  <a:schemeClr val="bg1">
                    <a:lumMod val="50000"/>
                  </a:schemeClr>
                </a:solidFill>
              </a:rPr>
              <a:t>Teams</a:t>
            </a:r>
            <a:r>
              <a:rPr lang="es-ES" sz="4000" b="1" dirty="0" smtClean="0">
                <a:solidFill>
                  <a:schemeClr val="bg1">
                    <a:lumMod val="50000"/>
                  </a:schemeClr>
                </a:solidFill>
              </a:rPr>
              <a:t> are </a:t>
            </a:r>
            <a:r>
              <a:rPr lang="es-ES" sz="4000" b="1" dirty="0" err="1" smtClean="0">
                <a:solidFill>
                  <a:schemeClr val="bg1">
                    <a:lumMod val="50000"/>
                  </a:schemeClr>
                </a:solidFill>
              </a:rPr>
              <a:t>very</a:t>
            </a:r>
            <a:r>
              <a:rPr lang="es-ES" sz="4000" b="1" dirty="0" smtClean="0">
                <a:solidFill>
                  <a:schemeClr val="bg1">
                    <a:lumMod val="50000"/>
                  </a:schemeClr>
                </a:solidFill>
              </a:rPr>
              <a:t> </a:t>
            </a:r>
            <a:r>
              <a:rPr lang="es-ES" sz="4000" b="1" dirty="0" err="1" smtClean="0">
                <a:solidFill>
                  <a:schemeClr val="bg1">
                    <a:lumMod val="50000"/>
                  </a:schemeClr>
                </a:solidFill>
              </a:rPr>
              <a:t>involved</a:t>
            </a:r>
            <a:r>
              <a:rPr lang="es-ES" sz="4000" b="1" dirty="0" smtClean="0">
                <a:solidFill>
                  <a:schemeClr val="bg1">
                    <a:lumMod val="50000"/>
                  </a:schemeClr>
                </a:solidFill>
              </a:rPr>
              <a:t> in marketing </a:t>
            </a:r>
            <a:r>
              <a:rPr lang="es-ES" sz="4000" b="1" dirty="0" err="1" smtClean="0">
                <a:solidFill>
                  <a:schemeClr val="bg1">
                    <a:lumMod val="50000"/>
                  </a:schemeClr>
                </a:solidFill>
              </a:rPr>
              <a:t>efforts</a:t>
            </a:r>
            <a:r>
              <a:rPr lang="es-ES" sz="4000" b="1" dirty="0" smtClean="0">
                <a:solidFill>
                  <a:schemeClr val="bg1">
                    <a:lumMod val="50000"/>
                  </a:schemeClr>
                </a:solidFill>
              </a:rPr>
              <a:t> </a:t>
            </a:r>
            <a:r>
              <a:rPr lang="es-ES" sz="4000" b="1" dirty="0" err="1" smtClean="0">
                <a:solidFill>
                  <a:schemeClr val="bg1">
                    <a:lumMod val="50000"/>
                  </a:schemeClr>
                </a:solidFill>
              </a:rPr>
              <a:t>through</a:t>
            </a:r>
            <a:r>
              <a:rPr lang="es-ES" sz="4000" b="1" dirty="0" smtClean="0">
                <a:solidFill>
                  <a:schemeClr val="bg1">
                    <a:lumMod val="50000"/>
                  </a:schemeClr>
                </a:solidFill>
              </a:rPr>
              <a:t> </a:t>
            </a:r>
            <a:r>
              <a:rPr lang="es-ES" sz="4000" b="1" dirty="0" err="1" smtClean="0">
                <a:solidFill>
                  <a:schemeClr val="bg1">
                    <a:lumMod val="50000"/>
                  </a:schemeClr>
                </a:solidFill>
              </a:rPr>
              <a:t>all</a:t>
            </a:r>
            <a:r>
              <a:rPr lang="es-ES" sz="4000" b="1" dirty="0" smtClean="0">
                <a:solidFill>
                  <a:schemeClr val="bg1">
                    <a:lumMod val="50000"/>
                  </a:schemeClr>
                </a:solidFill>
              </a:rPr>
              <a:t> </a:t>
            </a:r>
            <a:r>
              <a:rPr lang="es-ES" sz="4000" b="1" dirty="0" err="1" smtClean="0">
                <a:solidFill>
                  <a:schemeClr val="bg1">
                    <a:lumMod val="50000"/>
                  </a:schemeClr>
                </a:solidFill>
              </a:rPr>
              <a:t>their</a:t>
            </a:r>
            <a:r>
              <a:rPr lang="es-ES" sz="4000" b="1" dirty="0" smtClean="0">
                <a:solidFill>
                  <a:schemeClr val="bg1">
                    <a:lumMod val="50000"/>
                  </a:schemeClr>
                </a:solidFill>
              </a:rPr>
              <a:t> </a:t>
            </a:r>
            <a:r>
              <a:rPr lang="es-ES" sz="4000" b="1" dirty="0" err="1" smtClean="0">
                <a:solidFill>
                  <a:schemeClr val="bg1">
                    <a:lumMod val="50000"/>
                  </a:schemeClr>
                </a:solidFill>
              </a:rPr>
              <a:t>offical</a:t>
            </a:r>
            <a:r>
              <a:rPr lang="es-ES" sz="4000" b="1" dirty="0" smtClean="0">
                <a:solidFill>
                  <a:schemeClr val="bg1">
                    <a:lumMod val="50000"/>
                  </a:schemeClr>
                </a:solidFill>
              </a:rPr>
              <a:t> </a:t>
            </a:r>
            <a:r>
              <a:rPr lang="es-ES" sz="4000" b="1" dirty="0" err="1" smtClean="0">
                <a:solidFill>
                  <a:schemeClr val="bg1">
                    <a:lumMod val="50000"/>
                  </a:schemeClr>
                </a:solidFill>
              </a:rPr>
              <a:t>channels</a:t>
            </a:r>
            <a:endParaRPr lang="es-ES" sz="4000" b="1" dirty="0" smtClean="0">
              <a:solidFill>
                <a:schemeClr val="bg1">
                  <a:lumMod val="50000"/>
                </a:schemeClr>
              </a:solidFill>
            </a:endParaRPr>
          </a:p>
          <a:p>
            <a:endParaRPr lang="es-ES" b="1" dirty="0">
              <a:latin typeface="Arial Narrow" pitchFamily="34" charset="0"/>
            </a:endParaRPr>
          </a:p>
        </p:txBody>
      </p:sp>
      <p:pic>
        <p:nvPicPr>
          <p:cNvPr id="21" name="20 Imagen" descr="eyetv.png"/>
          <p:cNvPicPr>
            <a:picLocks noChangeAspect="1"/>
          </p:cNvPicPr>
          <p:nvPr/>
        </p:nvPicPr>
        <p:blipFill>
          <a:blip r:embed="rId3" cstate="print"/>
          <a:stretch>
            <a:fillRect/>
          </a:stretch>
        </p:blipFill>
        <p:spPr>
          <a:xfrm>
            <a:off x="17122016" y="3929836"/>
            <a:ext cx="7143149" cy="8501122"/>
          </a:xfrm>
          <a:prstGeom prst="rect">
            <a:avLst/>
          </a:prstGeom>
        </p:spPr>
      </p:pic>
      <p:sp>
        <p:nvSpPr>
          <p:cNvPr id="18" name="17 CuadroTexto"/>
          <p:cNvSpPr txBox="1"/>
          <p:nvPr/>
        </p:nvSpPr>
        <p:spPr>
          <a:xfrm>
            <a:off x="18479338" y="5930099"/>
            <a:ext cx="4333906" cy="5109091"/>
          </a:xfrm>
          <a:prstGeom prst="rect">
            <a:avLst/>
          </a:prstGeom>
          <a:noFill/>
        </p:spPr>
        <p:txBody>
          <a:bodyPr wrap="square" rtlCol="0">
            <a:spAutoFit/>
          </a:bodyPr>
          <a:lstStyle/>
          <a:p>
            <a:pPr algn="ctr"/>
            <a:r>
              <a:rPr lang="es-ES_tradnl" sz="13000" b="1" dirty="0" smtClean="0">
                <a:solidFill>
                  <a:srgbClr val="FFFF00"/>
                </a:solidFill>
              </a:rPr>
              <a:t>+130</a:t>
            </a:r>
            <a:r>
              <a:rPr lang="es-ES_tradnl" sz="8800" b="1" dirty="0" smtClean="0">
                <a:solidFill>
                  <a:srgbClr val="FFFF00"/>
                </a:solidFill>
              </a:rPr>
              <a:t>Million</a:t>
            </a:r>
            <a:endParaRPr lang="es-ES_tradnl" sz="13000" b="1" dirty="0" smtClean="0">
              <a:solidFill>
                <a:srgbClr val="FFFF00"/>
              </a:solidFill>
            </a:endParaRPr>
          </a:p>
          <a:p>
            <a:pPr algn="ctr"/>
            <a:r>
              <a:rPr lang="es-ES_tradnl" sz="5400" b="1" dirty="0" smtClean="0">
                <a:solidFill>
                  <a:schemeClr val="bg1"/>
                </a:solidFill>
              </a:rPr>
              <a:t>OF IMPACTS!!!</a:t>
            </a:r>
            <a:endParaRPr lang="es-ES" sz="5400" b="1" dirty="0">
              <a:solidFill>
                <a:schemeClr val="bg1"/>
              </a:solidFill>
            </a:endParaRPr>
          </a:p>
        </p:txBody>
      </p:sp>
      <p:sp>
        <p:nvSpPr>
          <p:cNvPr id="15" name="14 Más"/>
          <p:cNvSpPr/>
          <p:nvPr/>
        </p:nvSpPr>
        <p:spPr>
          <a:xfrm>
            <a:off x="7267445" y="6033101"/>
            <a:ext cx="604867" cy="53766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Igual que"/>
          <p:cNvSpPr/>
          <p:nvPr/>
        </p:nvSpPr>
        <p:spPr>
          <a:xfrm>
            <a:off x="7277046" y="8687795"/>
            <a:ext cx="739283" cy="40324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27" name="26 Imagen" descr="oficial_channel.png"/>
          <p:cNvPicPr>
            <a:picLocks noChangeAspect="1"/>
          </p:cNvPicPr>
          <p:nvPr/>
        </p:nvPicPr>
        <p:blipFill>
          <a:blip r:embed="rId4" cstate="print"/>
          <a:stretch>
            <a:fillRect/>
          </a:stretch>
        </p:blipFill>
        <p:spPr>
          <a:xfrm rot="20347066">
            <a:off x="20399080" y="418855"/>
            <a:ext cx="3377189" cy="3377189"/>
          </a:xfrm>
          <a:prstGeom prst="rect">
            <a:avLst/>
          </a:prstGeom>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Título"/>
          <p:cNvSpPr txBox="1">
            <a:spLocks/>
          </p:cNvSpPr>
          <p:nvPr/>
        </p:nvSpPr>
        <p:spPr>
          <a:xfrm>
            <a:off x="5406184" y="2001010"/>
            <a:ext cx="12763274" cy="928694"/>
          </a:xfrm>
          <a:prstGeom prst="rect">
            <a:avLst/>
          </a:prstGeom>
        </p:spPr>
        <p:txBody>
          <a:bodyPr vert="horz" lIns="217728" tIns="108864" rIns="217728" bIns="108864" rtlCol="0" anchor="ctr">
            <a:normAutofit fontScale="92500"/>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4800" b="1" spc="-150" dirty="0" smtClean="0">
                <a:solidFill>
                  <a:schemeClr val="bg1">
                    <a:lumMod val="65000"/>
                  </a:schemeClr>
                </a:solidFill>
                <a:latin typeface="Arial Narrow" pitchFamily="34" charset="0"/>
                <a:ea typeface="+mj-ea"/>
                <a:cs typeface="+mj-cs"/>
              </a:rPr>
              <a:t>EXAMPLE OF A VIDEO BROADCASTED DURING A MATCH </a:t>
            </a: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pic>
        <p:nvPicPr>
          <p:cNvPr id="11" name="10 Imagen" descr="clicktoplay.png"/>
          <p:cNvPicPr>
            <a:picLocks noChangeAspect="1"/>
          </p:cNvPicPr>
          <p:nvPr/>
        </p:nvPicPr>
        <p:blipFill>
          <a:blip r:embed="rId4" cstate="print"/>
          <a:stretch>
            <a:fillRect/>
          </a:stretch>
        </p:blipFill>
        <p:spPr>
          <a:xfrm>
            <a:off x="5549060" y="11502264"/>
            <a:ext cx="3049216" cy="1911449"/>
          </a:xfrm>
          <a:prstGeom prst="rect">
            <a:avLst/>
          </a:prstGeom>
        </p:spPr>
      </p:pic>
      <p:sp>
        <p:nvSpPr>
          <p:cNvPr id="8"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 sz="6600" b="1" spc="-150" dirty="0" smtClean="0">
                <a:solidFill>
                  <a:schemeClr val="bg1"/>
                </a:solidFill>
                <a:effectLst>
                  <a:outerShdw blurRad="38100" dist="38100" dir="2700000" algn="tl">
                    <a:srgbClr val="000000">
                      <a:alpha val="43137"/>
                    </a:srgbClr>
                  </a:outerShdw>
                </a:effectLst>
                <a:latin typeface="Arial Narrow" pitchFamily="34" charset="0"/>
                <a:ea typeface="+mj-ea"/>
                <a:cs typeface="+mj-cs"/>
              </a:rPr>
              <a:t>4</a:t>
            </a:r>
            <a:r>
              <a:rPr kumimoji="0" lang="es-ES" sz="66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 </a:t>
            </a:r>
            <a:r>
              <a:rPr kumimoji="0" lang="es-ES" sz="54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MARKETING</a:t>
            </a:r>
            <a:endParaRPr kumimoji="0" lang="es-ES" sz="66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sp>
        <p:nvSpPr>
          <p:cNvPr id="9"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4.3.1.- AD FOCUS ON TARGET</a:t>
            </a:r>
          </a:p>
        </p:txBody>
      </p:sp>
      <p:sp>
        <p:nvSpPr>
          <p:cNvPr id="7" name="3 Título"/>
          <p:cNvSpPr txBox="1">
            <a:spLocks/>
          </p:cNvSpPr>
          <p:nvPr/>
        </p:nvSpPr>
        <p:spPr>
          <a:xfrm>
            <a:off x="977028" y="4572778"/>
            <a:ext cx="3786214" cy="857256"/>
          </a:xfrm>
          <a:prstGeom prst="rect">
            <a:avLst/>
          </a:prstGeom>
        </p:spPr>
        <p:txBody>
          <a:bodyPr vert="horz" lIns="217728" tIns="108864" rIns="217728" bIns="108864" rtlCol="0" anchor="ctr">
            <a:normAutofit lnSpcReduction="10000"/>
          </a:bodyPr>
          <a:lstStyle/>
          <a:p>
            <a:pPr marL="0" marR="0" lvl="0" indent="0" defTabSz="2177278" rtl="0" eaLnBrk="1" fontAlgn="auto" latinLnBrk="0" hangingPunct="1">
              <a:lnSpc>
                <a:spcPct val="100000"/>
              </a:lnSpc>
              <a:spcBef>
                <a:spcPct val="0"/>
              </a:spcBef>
              <a:spcAft>
                <a:spcPts val="0"/>
              </a:spcAft>
              <a:buClrTx/>
              <a:buSzTx/>
              <a:buFontTx/>
              <a:buNone/>
              <a:tabLst/>
              <a:defRPr/>
            </a:pPr>
            <a:r>
              <a:rPr lang="es-ES" sz="4400" b="1" spc="-150" dirty="0" smtClean="0">
                <a:solidFill>
                  <a:schemeClr val="accent3">
                    <a:lumMod val="75000"/>
                  </a:schemeClr>
                </a:solidFill>
                <a:latin typeface="Arial Narrow" pitchFamily="34" charset="0"/>
                <a:ea typeface="+mj-ea"/>
                <a:cs typeface="+mj-cs"/>
              </a:rPr>
              <a:t>Key </a:t>
            </a:r>
            <a:r>
              <a:rPr lang="es-ES" sz="4400" b="1" spc="-150" dirty="0" err="1" smtClean="0">
                <a:solidFill>
                  <a:schemeClr val="accent3">
                    <a:lumMod val="75000"/>
                  </a:schemeClr>
                </a:solidFill>
                <a:latin typeface="Arial Narrow" pitchFamily="34" charset="0"/>
                <a:ea typeface="+mj-ea"/>
                <a:cs typeface="+mj-cs"/>
              </a:rPr>
              <a:t>Messages</a:t>
            </a:r>
            <a:endParaRPr kumimoji="0" lang="es-ES" sz="4400" b="1" i="0" u="none" strike="noStrike" kern="1200" cap="none" spc="-150" normalizeH="0" baseline="0" noProof="0" dirty="0" smtClean="0">
              <a:ln>
                <a:noFill/>
              </a:ln>
              <a:solidFill>
                <a:schemeClr val="accent3">
                  <a:lumMod val="75000"/>
                </a:schemeClr>
              </a:solidFill>
              <a:uLnTx/>
              <a:uFillTx/>
              <a:latin typeface="Arial Narrow" pitchFamily="34" charset="0"/>
              <a:ea typeface="+mj-ea"/>
              <a:cs typeface="+mj-cs"/>
            </a:endParaRPr>
          </a:p>
        </p:txBody>
      </p:sp>
      <p:sp>
        <p:nvSpPr>
          <p:cNvPr id="12" name="11 CuadroTexto"/>
          <p:cNvSpPr txBox="1"/>
          <p:nvPr/>
        </p:nvSpPr>
        <p:spPr>
          <a:xfrm>
            <a:off x="1031554" y="6858794"/>
            <a:ext cx="4000528" cy="2416046"/>
          </a:xfrm>
          <a:prstGeom prst="rect">
            <a:avLst/>
          </a:prstGeom>
          <a:noFill/>
        </p:spPr>
        <p:txBody>
          <a:bodyPr wrap="square" rtlCol="0">
            <a:spAutoFit/>
          </a:bodyPr>
          <a:lstStyle/>
          <a:p>
            <a:r>
              <a:rPr lang="es-ES" sz="3600" b="1" dirty="0" err="1" smtClean="0">
                <a:solidFill>
                  <a:schemeClr val="tx1">
                    <a:lumMod val="65000"/>
                    <a:lumOff val="35000"/>
                  </a:schemeClr>
                </a:solidFill>
              </a:rPr>
              <a:t>Million</a:t>
            </a:r>
            <a:r>
              <a:rPr lang="es-ES" sz="3600" b="1" dirty="0" smtClean="0">
                <a:solidFill>
                  <a:schemeClr val="tx1">
                    <a:lumMod val="65000"/>
                    <a:lumOff val="35000"/>
                  </a:schemeClr>
                </a:solidFill>
              </a:rPr>
              <a:t> of </a:t>
            </a:r>
            <a:r>
              <a:rPr lang="es-ES" sz="3600" b="1" dirty="0" err="1" smtClean="0">
                <a:solidFill>
                  <a:schemeClr val="tx1">
                    <a:lumMod val="65000"/>
                    <a:lumOff val="35000"/>
                  </a:schemeClr>
                </a:solidFill>
              </a:rPr>
              <a:t>impacts</a:t>
            </a:r>
            <a:r>
              <a:rPr lang="es-ES" sz="3600" b="1" dirty="0" smtClean="0">
                <a:solidFill>
                  <a:schemeClr val="tx1">
                    <a:lumMod val="65000"/>
                    <a:lumOff val="35000"/>
                  </a:schemeClr>
                </a:solidFill>
              </a:rPr>
              <a:t> </a:t>
            </a:r>
            <a:r>
              <a:rPr lang="es-ES" sz="3600" b="1" dirty="0" err="1" smtClean="0">
                <a:solidFill>
                  <a:schemeClr val="tx1">
                    <a:lumMod val="65000"/>
                    <a:lumOff val="35000"/>
                  </a:schemeClr>
                </a:solidFill>
              </a:rPr>
              <a:t>on</a:t>
            </a:r>
            <a:r>
              <a:rPr lang="es-ES" sz="3600" b="1" dirty="0" smtClean="0">
                <a:solidFill>
                  <a:schemeClr val="tx1">
                    <a:lumMod val="65000"/>
                    <a:lumOff val="35000"/>
                  </a:schemeClr>
                </a:solidFill>
              </a:rPr>
              <a:t> </a:t>
            </a:r>
            <a:r>
              <a:rPr lang="es-ES" sz="3600" b="1" dirty="0" err="1" smtClean="0">
                <a:solidFill>
                  <a:schemeClr val="tx1">
                    <a:lumMod val="65000"/>
                    <a:lumOff val="35000"/>
                  </a:schemeClr>
                </a:solidFill>
              </a:rPr>
              <a:t>focus</a:t>
            </a:r>
            <a:r>
              <a:rPr lang="es-ES" sz="3600" b="1" dirty="0" smtClean="0">
                <a:solidFill>
                  <a:schemeClr val="tx1">
                    <a:lumMod val="65000"/>
                    <a:lumOff val="35000"/>
                  </a:schemeClr>
                </a:solidFill>
              </a:rPr>
              <a:t> target!</a:t>
            </a:r>
            <a:endParaRPr lang="es-ES" sz="3600" b="1" dirty="0" smtClean="0"/>
          </a:p>
          <a:p>
            <a:endParaRPr lang="es-ES" sz="3600" b="1" dirty="0" smtClean="0"/>
          </a:p>
          <a:p>
            <a:endParaRPr lang="es-ES" b="1" dirty="0">
              <a:latin typeface="Arial Narrow" pitchFamily="34" charset="0"/>
            </a:endParaRPr>
          </a:p>
        </p:txBody>
      </p:sp>
      <p:sp>
        <p:nvSpPr>
          <p:cNvPr id="13" name="12 Rectángulo"/>
          <p:cNvSpPr/>
          <p:nvPr/>
        </p:nvSpPr>
        <p:spPr>
          <a:xfrm>
            <a:off x="8952434" y="12259394"/>
            <a:ext cx="14954094" cy="646331"/>
          </a:xfrm>
          <a:prstGeom prst="rect">
            <a:avLst/>
          </a:prstGeom>
        </p:spPr>
        <p:txBody>
          <a:bodyPr wrap="none">
            <a:spAutoFit/>
          </a:bodyPr>
          <a:lstStyle/>
          <a:p>
            <a:r>
              <a:rPr lang="es-ES" sz="3600" b="1" dirty="0" err="1" smtClean="0">
                <a:hlinkClick r:id="rId5"/>
              </a:rPr>
              <a:t>Example</a:t>
            </a:r>
            <a:r>
              <a:rPr lang="es-ES" sz="3600" b="1" dirty="0" smtClean="0">
                <a:hlinkClick r:id="rId5"/>
              </a:rPr>
              <a:t> AD </a:t>
            </a:r>
            <a:r>
              <a:rPr lang="es-ES" sz="3600" b="1" dirty="0" err="1" smtClean="0">
                <a:hlinkClick r:id="rId5"/>
              </a:rPr>
              <a:t>during</a:t>
            </a:r>
            <a:r>
              <a:rPr lang="es-ES" sz="3600" b="1" dirty="0" smtClean="0">
                <a:hlinkClick r:id="rId5"/>
              </a:rPr>
              <a:t> a match:  </a:t>
            </a:r>
            <a:r>
              <a:rPr lang="es-ES" sz="3600" dirty="0" smtClean="0">
                <a:hlinkClick r:id="rId5"/>
              </a:rPr>
              <a:t>http://www.youtube.com/watch?v=63HOhzlSx9s</a:t>
            </a:r>
            <a:r>
              <a:rPr lang="es-ES" sz="3600" dirty="0" smtClean="0"/>
              <a:t> </a:t>
            </a:r>
            <a:endParaRPr lang="es-ES" sz="3600" dirty="0"/>
          </a:p>
        </p:txBody>
      </p:sp>
      <p:pic>
        <p:nvPicPr>
          <p:cNvPr id="14" name="ASROMA.wmv">
            <a:hlinkClick r:id="" action="ppaction://media"/>
          </p:cNvPr>
          <p:cNvPicPr>
            <a:picLocks noRot="1" noChangeAspect="1"/>
          </p:cNvPicPr>
          <p:nvPr>
            <a:videoFile r:link="rId1"/>
            <p:extLst>
              <p:ext uri="{DAA4B4D4-6D71-4841-9C94-3DE7FCFB9230}">
                <p14:media xmlns:p14="http://schemas.microsoft.com/office/powerpoint/2010/main" xmlns="" r:link="rId6"/>
              </p:ext>
            </p:extLst>
          </p:nvPr>
        </p:nvPicPr>
        <p:blipFill>
          <a:blip r:embed="rId7" cstate="print"/>
          <a:stretch>
            <a:fillRect/>
          </a:stretch>
        </p:blipFill>
        <p:spPr>
          <a:xfrm>
            <a:off x="8559036" y="3258394"/>
            <a:ext cx="15105678" cy="8496944"/>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p:cTn id="7"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Elipse"/>
          <p:cNvSpPr/>
          <p:nvPr/>
        </p:nvSpPr>
        <p:spPr>
          <a:xfrm>
            <a:off x="8406580" y="3072580"/>
            <a:ext cx="11001452" cy="10072758"/>
          </a:xfrm>
          <a:prstGeom prst="ellipse">
            <a:avLst/>
          </a:prstGeom>
          <a:ln w="76200">
            <a:prstDash val="lgDash"/>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4" name="3 Título"/>
          <p:cNvSpPr>
            <a:spLocks noGrp="1"/>
          </p:cNvSpPr>
          <p:nvPr>
            <p:ph type="ctrTitle"/>
          </p:nvPr>
        </p:nvSpPr>
        <p:spPr>
          <a:xfrm>
            <a:off x="977028" y="500812"/>
            <a:ext cx="3857653" cy="3286148"/>
          </a:xfrm>
        </p:spPr>
        <p:txBody>
          <a:bodyPr>
            <a:normAutofit/>
          </a:bodyPr>
          <a:lstStyle/>
          <a:p>
            <a:pPr algn="l"/>
            <a:r>
              <a:rPr lang="es-ES" sz="6600" b="1" spc="-150" dirty="0" smtClean="0">
                <a:solidFill>
                  <a:schemeClr val="bg1"/>
                </a:solidFill>
                <a:effectLst>
                  <a:outerShdw blurRad="38100" dist="38100" dir="2700000" algn="tl">
                    <a:srgbClr val="000000">
                      <a:alpha val="43137"/>
                    </a:srgbClr>
                  </a:outerShdw>
                </a:effectLst>
                <a:latin typeface="Arial Narrow" pitchFamily="34" charset="0"/>
              </a:rPr>
              <a:t>4. </a:t>
            </a:r>
            <a:r>
              <a:rPr lang="es-ES" sz="5400" b="1" spc="-150" dirty="0" smtClean="0">
                <a:solidFill>
                  <a:schemeClr val="bg1"/>
                </a:solidFill>
                <a:effectLst>
                  <a:outerShdw blurRad="38100" dist="38100" dir="2700000" algn="tl">
                    <a:srgbClr val="000000">
                      <a:alpha val="43137"/>
                    </a:srgbClr>
                  </a:outerShdw>
                </a:effectLst>
                <a:latin typeface="Arial Narrow" pitchFamily="34" charset="0"/>
              </a:rPr>
              <a:t>MARKETING</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4.4.- MARKETING STRATEGY</a:t>
            </a:r>
          </a:p>
        </p:txBody>
      </p:sp>
      <p:sp>
        <p:nvSpPr>
          <p:cNvPr id="6" name="3 Título"/>
          <p:cNvSpPr txBox="1">
            <a:spLocks/>
          </p:cNvSpPr>
          <p:nvPr/>
        </p:nvSpPr>
        <p:spPr>
          <a:xfrm>
            <a:off x="5406184" y="2001010"/>
            <a:ext cx="10429948" cy="100013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26" name="25 Redondear rectángulo de esquina diagonal"/>
          <p:cNvSpPr/>
          <p:nvPr/>
        </p:nvSpPr>
        <p:spPr>
          <a:xfrm>
            <a:off x="11184682" y="2682330"/>
            <a:ext cx="5539486" cy="1843708"/>
          </a:xfrm>
          <a:prstGeom prst="round2DiagRect">
            <a:avLst/>
          </a:prstGeom>
          <a:gradFill>
            <a:gsLst>
              <a:gs pos="0">
                <a:schemeClr val="accent3">
                  <a:lumMod val="50000"/>
                </a:schemeClr>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8000" dirty="0" smtClean="0"/>
              <a:t>NEXT STEP</a:t>
            </a:r>
            <a:endParaRPr lang="es-ES" sz="8000" dirty="0"/>
          </a:p>
        </p:txBody>
      </p:sp>
      <p:sp>
        <p:nvSpPr>
          <p:cNvPr id="27" name="26 Más"/>
          <p:cNvSpPr/>
          <p:nvPr/>
        </p:nvSpPr>
        <p:spPr>
          <a:xfrm>
            <a:off x="10325716" y="5087094"/>
            <a:ext cx="1152128" cy="1080120"/>
          </a:xfrm>
          <a:prstGeom prst="mathPlu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
        <p:nvSpPr>
          <p:cNvPr id="28" name="27 CuadroTexto"/>
          <p:cNvSpPr txBox="1"/>
          <p:nvPr/>
        </p:nvSpPr>
        <p:spPr>
          <a:xfrm>
            <a:off x="11765876" y="5231110"/>
            <a:ext cx="3727302" cy="754053"/>
          </a:xfrm>
          <a:prstGeom prst="rect">
            <a:avLst/>
          </a:prstGeom>
          <a:noFill/>
        </p:spPr>
        <p:txBody>
          <a:bodyPr wrap="none" rtlCol="0">
            <a:spAutoFit/>
          </a:bodyPr>
          <a:lstStyle/>
          <a:p>
            <a:r>
              <a:rPr lang="en-US" dirty="0" smtClean="0">
                <a:latin typeface="Arial Narrow" pitchFamily="34" charset="0"/>
              </a:rPr>
              <a:t>Add more Metrics</a:t>
            </a:r>
            <a:endParaRPr lang="es-ES" dirty="0">
              <a:latin typeface="Arial Narrow" pitchFamily="34" charset="0"/>
            </a:endParaRPr>
          </a:p>
        </p:txBody>
      </p:sp>
      <p:sp>
        <p:nvSpPr>
          <p:cNvPr id="29" name="28 Más"/>
          <p:cNvSpPr/>
          <p:nvPr/>
        </p:nvSpPr>
        <p:spPr>
          <a:xfrm>
            <a:off x="10325716" y="6239222"/>
            <a:ext cx="1152128" cy="1080120"/>
          </a:xfrm>
          <a:prstGeom prst="mathPlu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
        <p:nvSpPr>
          <p:cNvPr id="30" name="29 CuadroTexto"/>
          <p:cNvSpPr txBox="1"/>
          <p:nvPr/>
        </p:nvSpPr>
        <p:spPr>
          <a:xfrm>
            <a:off x="11765876" y="6383238"/>
            <a:ext cx="5713424" cy="754053"/>
          </a:xfrm>
          <a:prstGeom prst="rect">
            <a:avLst/>
          </a:prstGeom>
          <a:noFill/>
        </p:spPr>
        <p:txBody>
          <a:bodyPr wrap="none" rtlCol="0">
            <a:spAutoFit/>
          </a:bodyPr>
          <a:lstStyle/>
          <a:p>
            <a:r>
              <a:rPr lang="en-US" dirty="0" smtClean="0">
                <a:latin typeface="Arial Narrow" pitchFamily="34" charset="0"/>
              </a:rPr>
              <a:t>Add more Research Market</a:t>
            </a:r>
            <a:endParaRPr lang="es-ES" dirty="0">
              <a:latin typeface="Arial Narrow" pitchFamily="34" charset="0"/>
            </a:endParaRPr>
          </a:p>
        </p:txBody>
      </p:sp>
      <p:sp>
        <p:nvSpPr>
          <p:cNvPr id="31" name="30 Más"/>
          <p:cNvSpPr/>
          <p:nvPr/>
        </p:nvSpPr>
        <p:spPr>
          <a:xfrm>
            <a:off x="10325716" y="7391350"/>
            <a:ext cx="1152128" cy="1080120"/>
          </a:xfrm>
          <a:prstGeom prst="mathPlu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
        <p:nvSpPr>
          <p:cNvPr id="32" name="31 CuadroTexto"/>
          <p:cNvSpPr txBox="1"/>
          <p:nvPr/>
        </p:nvSpPr>
        <p:spPr>
          <a:xfrm>
            <a:off x="11765876" y="7535366"/>
            <a:ext cx="4205895" cy="754053"/>
          </a:xfrm>
          <a:prstGeom prst="rect">
            <a:avLst/>
          </a:prstGeom>
          <a:noFill/>
        </p:spPr>
        <p:txBody>
          <a:bodyPr wrap="none" rtlCol="0">
            <a:spAutoFit/>
          </a:bodyPr>
          <a:lstStyle/>
          <a:p>
            <a:r>
              <a:rPr lang="en-US" dirty="0" smtClean="0">
                <a:latin typeface="Arial Narrow" pitchFamily="34" charset="0"/>
              </a:rPr>
              <a:t>Invest AD campaign</a:t>
            </a:r>
            <a:endParaRPr lang="es-ES" dirty="0">
              <a:latin typeface="Arial Narrow" pitchFamily="34" charset="0"/>
            </a:endParaRPr>
          </a:p>
        </p:txBody>
      </p:sp>
      <p:sp>
        <p:nvSpPr>
          <p:cNvPr id="33" name="32 Igual que"/>
          <p:cNvSpPr/>
          <p:nvPr/>
        </p:nvSpPr>
        <p:spPr>
          <a:xfrm>
            <a:off x="13344922" y="10387186"/>
            <a:ext cx="1584176" cy="1080120"/>
          </a:xfrm>
          <a:prstGeom prst="mathEqual">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solidFill>
                <a:schemeClr val="tx1"/>
              </a:solidFill>
            </a:endParaRPr>
          </a:p>
        </p:txBody>
      </p:sp>
      <p:sp>
        <p:nvSpPr>
          <p:cNvPr id="35" name="34 Flecha arriba"/>
          <p:cNvSpPr/>
          <p:nvPr/>
        </p:nvSpPr>
        <p:spPr>
          <a:xfrm>
            <a:off x="10613748" y="8615486"/>
            <a:ext cx="576064" cy="648072"/>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
        <p:nvSpPr>
          <p:cNvPr id="36" name="35 CuadroTexto"/>
          <p:cNvSpPr txBox="1"/>
          <p:nvPr/>
        </p:nvSpPr>
        <p:spPr>
          <a:xfrm>
            <a:off x="11790778" y="8543478"/>
            <a:ext cx="6102953" cy="754053"/>
          </a:xfrm>
          <a:prstGeom prst="rect">
            <a:avLst/>
          </a:prstGeom>
          <a:noFill/>
        </p:spPr>
        <p:txBody>
          <a:bodyPr wrap="none" rtlCol="0">
            <a:spAutoFit/>
          </a:bodyPr>
          <a:lstStyle/>
          <a:p>
            <a:r>
              <a:rPr lang="en-US" dirty="0" smtClean="0">
                <a:latin typeface="Arial Narrow" pitchFamily="34" charset="0"/>
              </a:rPr>
              <a:t>Improve countries’ adaptation</a:t>
            </a:r>
            <a:endParaRPr lang="es-ES" dirty="0">
              <a:latin typeface="Arial Narrow" pitchFamily="34" charset="0"/>
            </a:endParaRPr>
          </a:p>
        </p:txBody>
      </p:sp>
      <p:sp>
        <p:nvSpPr>
          <p:cNvPr id="37" name="36 Flecha arriba"/>
          <p:cNvSpPr/>
          <p:nvPr/>
        </p:nvSpPr>
        <p:spPr>
          <a:xfrm>
            <a:off x="10613748" y="9589625"/>
            <a:ext cx="576064" cy="648072"/>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
        <p:nvSpPr>
          <p:cNvPr id="38" name="37 CuadroTexto"/>
          <p:cNvSpPr txBox="1"/>
          <p:nvPr/>
        </p:nvSpPr>
        <p:spPr>
          <a:xfrm>
            <a:off x="11790778" y="9517617"/>
            <a:ext cx="5562741" cy="754053"/>
          </a:xfrm>
          <a:prstGeom prst="rect">
            <a:avLst/>
          </a:prstGeom>
          <a:noFill/>
        </p:spPr>
        <p:txBody>
          <a:bodyPr wrap="none" rtlCol="0">
            <a:spAutoFit/>
          </a:bodyPr>
          <a:lstStyle/>
          <a:p>
            <a:r>
              <a:rPr lang="en-US" dirty="0" smtClean="0">
                <a:latin typeface="Arial Narrow" pitchFamily="34" charset="0"/>
              </a:rPr>
              <a:t>Improve marketing product</a:t>
            </a:r>
            <a:endParaRPr lang="es-ES" dirty="0">
              <a:latin typeface="Arial Narrow" pitchFamily="34" charset="0"/>
            </a:endParaRPr>
          </a:p>
        </p:txBody>
      </p:sp>
      <p:sp>
        <p:nvSpPr>
          <p:cNvPr id="21" name="20 Redondear rectángulo de esquina diagonal"/>
          <p:cNvSpPr/>
          <p:nvPr/>
        </p:nvSpPr>
        <p:spPr>
          <a:xfrm>
            <a:off x="10263968" y="11573702"/>
            <a:ext cx="7786742" cy="1214446"/>
          </a:xfrm>
          <a:prstGeom prst="round2DiagRect">
            <a:avLst/>
          </a:prstGeom>
          <a:gradFill>
            <a:gsLst>
              <a:gs pos="0">
                <a:schemeClr val="accent3">
                  <a:lumMod val="50000"/>
                </a:schemeClr>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sz="8000" dirty="0"/>
          </a:p>
        </p:txBody>
      </p:sp>
      <p:sp>
        <p:nvSpPr>
          <p:cNvPr id="39" name="38 CuadroTexto"/>
          <p:cNvSpPr txBox="1"/>
          <p:nvPr/>
        </p:nvSpPr>
        <p:spPr>
          <a:xfrm>
            <a:off x="10549720" y="11788016"/>
            <a:ext cx="7203510" cy="830997"/>
          </a:xfrm>
          <a:prstGeom prst="rect">
            <a:avLst/>
          </a:prstGeom>
          <a:noFill/>
        </p:spPr>
        <p:txBody>
          <a:bodyPr wrap="none" rtlCol="0">
            <a:spAutoFit/>
          </a:bodyPr>
          <a:lstStyle/>
          <a:p>
            <a:pPr algn="ctr"/>
            <a:r>
              <a:rPr lang="en-US" sz="4800" b="1" dirty="0" smtClean="0">
                <a:solidFill>
                  <a:schemeClr val="bg1"/>
                </a:solidFill>
                <a:latin typeface="Arial Narrow" pitchFamily="34" charset="0"/>
              </a:rPr>
              <a:t>INCREASE REVENUE / ARPU</a:t>
            </a:r>
            <a:endParaRPr lang="es-ES" sz="4800" b="1"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FROM </a:t>
            </a:r>
            <a:b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THE </a:t>
            </a:r>
            <a:b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BENCH</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280026" y="1314178"/>
            <a:ext cx="9505056" cy="1440160"/>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7200" b="1" spc="-150" dirty="0" smtClean="0">
                <a:solidFill>
                  <a:schemeClr val="tx1">
                    <a:lumMod val="75000"/>
                    <a:lumOff val="25000"/>
                  </a:schemeClr>
                </a:solidFill>
                <a:latin typeface="Arial Narrow" pitchFamily="34" charset="0"/>
                <a:ea typeface="+mj-ea"/>
                <a:cs typeface="+mj-cs"/>
              </a:rPr>
              <a:t>INDEX</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8376370" y="4194498"/>
            <a:ext cx="9361040" cy="8352928"/>
          </a:xfrm>
          <a:prstGeom prst="rect">
            <a:avLst/>
          </a:prstGeom>
        </p:spPr>
        <p:txBody>
          <a:bodyPr vert="horz" lIns="217728" tIns="108864" rIns="217728" bIns="108864" rtlCol="0" anchor="ctr">
            <a:normAutofit/>
          </a:bodyPr>
          <a:lstStyle/>
          <a:p>
            <a:pPr marL="914400" lvl="0" indent="-914400">
              <a:spcBef>
                <a:spcPct val="0"/>
              </a:spcBef>
              <a:buFontTx/>
              <a:buAutoNum type="arabicPeriod"/>
              <a:defRPr/>
            </a:pPr>
            <a:r>
              <a:rPr lang="es-ES" sz="4800" b="1" spc="-150" dirty="0" smtClean="0">
                <a:solidFill>
                  <a:schemeClr val="bg1">
                    <a:lumMod val="65000"/>
                  </a:schemeClr>
                </a:solidFill>
                <a:latin typeface="Arial Narrow" pitchFamily="34" charset="0"/>
              </a:rPr>
              <a:t>The </a:t>
            </a:r>
            <a:r>
              <a:rPr lang="es-ES" sz="4800" b="1" spc="-150" dirty="0" err="1" smtClean="0">
                <a:solidFill>
                  <a:schemeClr val="bg1">
                    <a:lumMod val="65000"/>
                  </a:schemeClr>
                </a:solidFill>
                <a:latin typeface="Arial Narrow" pitchFamily="34" charset="0"/>
              </a:rPr>
              <a:t>Company</a:t>
            </a:r>
            <a:endParaRPr lang="es-ES"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Products</a:t>
            </a:r>
            <a:endParaRPr lang="es-ES_tradnl"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Process</a:t>
            </a:r>
            <a:endParaRPr lang="es-ES_tradnl" sz="4800" b="1" spc="-150" dirty="0" smtClean="0">
              <a:solidFill>
                <a:schemeClr val="bg1">
                  <a:lumMod val="65000"/>
                </a:schemeClr>
              </a:solidFill>
              <a:latin typeface="Arial Narrow" pitchFamily="34" charset="0"/>
            </a:endParaRPr>
          </a:p>
          <a:p>
            <a:pPr marL="914400" indent="-914400">
              <a:spcBef>
                <a:spcPct val="0"/>
              </a:spcBef>
              <a:buFontTx/>
              <a:buAutoNum type="arabicPeriod"/>
              <a:defRPr/>
            </a:pPr>
            <a:r>
              <a:rPr lang="es-ES_tradnl" sz="4800" b="1" spc="-150" dirty="0" smtClean="0">
                <a:solidFill>
                  <a:schemeClr val="bg1">
                    <a:lumMod val="65000"/>
                  </a:schemeClr>
                </a:solidFill>
                <a:latin typeface="Arial Narrow" pitchFamily="34" charset="0"/>
              </a:rPr>
              <a:t>Marketing</a:t>
            </a:r>
          </a:p>
          <a:p>
            <a:pPr marL="914400" indent="-914400">
              <a:spcBef>
                <a:spcPct val="0"/>
              </a:spcBef>
              <a:buFontTx/>
              <a:buAutoNum type="arabicPeriod"/>
              <a:defRPr/>
            </a:pPr>
            <a:r>
              <a:rPr lang="es-ES_tradnl" sz="4800" b="1" spc="-150" dirty="0" err="1" smtClean="0">
                <a:latin typeface="Arial Narrow" pitchFamily="34" charset="0"/>
              </a:rPr>
              <a:t>Technology</a:t>
            </a:r>
            <a:endParaRPr lang="es-ES_tradnl" sz="4800" b="1" spc="-150" dirty="0" smtClean="0">
              <a:latin typeface="Arial Narrow" pitchFamily="34" charset="0"/>
            </a:endParaRP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Human</a:t>
            </a:r>
            <a:r>
              <a:rPr lang="es-ES_tradnl" sz="4800" b="1" spc="-150" dirty="0" smtClean="0">
                <a:solidFill>
                  <a:schemeClr val="bg1">
                    <a:lumMod val="65000"/>
                  </a:schemeClr>
                </a:solidFill>
                <a:latin typeface="Arial Narrow" pitchFamily="34" charset="0"/>
              </a:rPr>
              <a:t> </a:t>
            </a:r>
            <a:r>
              <a:rPr lang="es-ES_tradnl" sz="4800" b="1" spc="-150" dirty="0" err="1" smtClean="0">
                <a:solidFill>
                  <a:schemeClr val="bg1">
                    <a:lumMod val="65000"/>
                  </a:schemeClr>
                </a:solidFill>
                <a:latin typeface="Arial Narrow" pitchFamily="34" charset="0"/>
              </a:rPr>
              <a:t>Resources</a:t>
            </a:r>
            <a:endParaRPr lang="es-ES_tradnl"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smtClean="0">
                <a:solidFill>
                  <a:schemeClr val="bg1">
                    <a:lumMod val="65000"/>
                  </a:schemeClr>
                </a:solidFill>
                <a:latin typeface="Arial Narrow" pitchFamily="34" charset="0"/>
              </a:rPr>
              <a:t>Legal</a:t>
            </a: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Strategy</a:t>
            </a:r>
            <a:endParaRPr lang="es-ES_tradnl"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Financial</a:t>
            </a:r>
            <a:r>
              <a:rPr lang="es-ES_tradnl" sz="4800" b="1" spc="-150" dirty="0" smtClean="0">
                <a:solidFill>
                  <a:schemeClr val="bg1">
                    <a:lumMod val="65000"/>
                  </a:schemeClr>
                </a:solidFill>
                <a:latin typeface="Arial Narrow" pitchFamily="34" charset="0"/>
              </a:rPr>
              <a:t> Plan</a:t>
            </a:r>
          </a:p>
          <a:p>
            <a:pPr marL="914400" lvl="0" indent="-914400">
              <a:spcBef>
                <a:spcPct val="0"/>
              </a:spcBef>
              <a:defRPr/>
            </a:pPr>
            <a:endParaRPr lang="es-ES_tradnl" sz="4800" b="1" spc="-150" dirty="0" smtClean="0">
              <a:solidFill>
                <a:schemeClr val="bg1">
                  <a:lumMod val="65000"/>
                </a:schemeClr>
              </a:solidFill>
              <a:latin typeface="Arial Narrow" pitchFamily="34" charset="0"/>
            </a:endParaRPr>
          </a:p>
          <a:p>
            <a:pPr marL="914400" lvl="0" indent="-914400">
              <a:spcBef>
                <a:spcPct val="0"/>
              </a:spcBef>
              <a:defRPr/>
            </a:pPr>
            <a:r>
              <a:rPr lang="es-ES_tradnl" sz="4800" b="1" spc="-150" dirty="0" smtClean="0">
                <a:solidFill>
                  <a:schemeClr val="bg1">
                    <a:lumMod val="65000"/>
                  </a:schemeClr>
                </a:solidFill>
                <a:latin typeface="Arial Narrow" pitchFamily="34" charset="0"/>
              </a:rPr>
              <a:t>APPENDICES</a:t>
            </a:r>
            <a:endParaRPr lang="es-ES" sz="4800" b="1" spc="-150" dirty="0" smtClean="0">
              <a:solidFill>
                <a:schemeClr val="bg1">
                  <a:lumMod val="65000"/>
                </a:schemeClr>
              </a:solidFill>
              <a:latin typeface="Arial Narrow" pitchFamily="34" charset="0"/>
            </a:endParaRPr>
          </a:p>
          <a:p>
            <a:pPr marL="914400" marR="0" lvl="0" indent="-914400" algn="l" defTabSz="2177278" rtl="0" eaLnBrk="1" fontAlgn="auto" latinLnBrk="0" hangingPunct="1">
              <a:lnSpc>
                <a:spcPct val="100000"/>
              </a:lnSpc>
              <a:spcBef>
                <a:spcPct val="0"/>
              </a:spcBef>
              <a:spcAft>
                <a:spcPts val="0"/>
              </a:spcAft>
              <a:buClrTx/>
              <a:buSzTx/>
              <a:tabLst/>
              <a:defRPr/>
            </a:pPr>
            <a:endParaRPr lang="es-ES" sz="4800" b="1" spc="-150" noProof="0" dirty="0" smtClean="0">
              <a:solidFill>
                <a:schemeClr val="bg1">
                  <a:lumMod val="65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7" name="6 Rectángulo"/>
          <p:cNvSpPr/>
          <p:nvPr/>
        </p:nvSpPr>
        <p:spPr>
          <a:xfrm>
            <a:off x="7584282" y="6498754"/>
            <a:ext cx="13537504"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 sz="6600" b="1" spc="-150" dirty="0" smtClean="0">
                <a:solidFill>
                  <a:schemeClr val="bg1"/>
                </a:solidFill>
                <a:effectLst>
                  <a:outerShdw blurRad="38100" dist="38100" dir="2700000" algn="tl">
                    <a:srgbClr val="000000">
                      <a:alpha val="43137"/>
                    </a:srgbClr>
                  </a:outerShdw>
                </a:effectLst>
                <a:latin typeface="Arial Narrow" pitchFamily="34" charset="0"/>
              </a:rPr>
              <a:t>5. </a:t>
            </a:r>
            <a:r>
              <a:rPr lang="es-ES" sz="4800" b="1" spc="-150" dirty="0" smtClean="0">
                <a:solidFill>
                  <a:schemeClr val="bg1"/>
                </a:solidFill>
                <a:effectLst>
                  <a:outerShdw blurRad="38100" dist="38100" dir="2700000" algn="tl">
                    <a:srgbClr val="000000">
                      <a:alpha val="43137"/>
                    </a:srgbClr>
                  </a:outerShdw>
                </a:effectLst>
                <a:latin typeface="Arial Narrow" pitchFamily="34" charset="0"/>
              </a:rPr>
              <a:t>TECHNOLOGY</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7200" b="1" spc="-150" dirty="0" smtClean="0">
                <a:solidFill>
                  <a:schemeClr val="tx1">
                    <a:lumMod val="75000"/>
                    <a:lumOff val="25000"/>
                  </a:schemeClr>
                </a:solidFill>
                <a:latin typeface="Arial Narrow" pitchFamily="34" charset="0"/>
                <a:ea typeface="+mj-ea"/>
                <a:cs typeface="+mj-cs"/>
              </a:rPr>
              <a:t>5.1.- ARCHITECTURE</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5406184" y="2001010"/>
            <a:ext cx="10429948" cy="100013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rPr>
              <a:t>CONNECTED</a:t>
            </a:r>
            <a:r>
              <a:rPr kumimoji="0" lang="es-ES" sz="4800" b="1" i="0" u="none" strike="noStrike" kern="1200" cap="none" spc="-150" normalizeH="0" noProof="0" dirty="0" smtClean="0">
                <a:ln>
                  <a:noFill/>
                </a:ln>
                <a:solidFill>
                  <a:schemeClr val="bg1">
                    <a:lumMod val="65000"/>
                  </a:schemeClr>
                </a:solidFill>
                <a:uLnTx/>
                <a:uFillTx/>
                <a:latin typeface="Arial Narrow" pitchFamily="34" charset="0"/>
                <a:ea typeface="+mj-ea"/>
                <a:cs typeface="+mj-cs"/>
              </a:rPr>
              <a:t> TO THE WORLD</a:t>
            </a: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7" name="6 Rectángulo redondeado"/>
          <p:cNvSpPr/>
          <p:nvPr/>
        </p:nvSpPr>
        <p:spPr>
          <a:xfrm>
            <a:off x="5559264" y="4715654"/>
            <a:ext cx="5107818" cy="291875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
        <p:nvSpPr>
          <p:cNvPr id="8" name="7 Rectángulo redondeado"/>
          <p:cNvSpPr/>
          <p:nvPr/>
        </p:nvSpPr>
        <p:spPr>
          <a:xfrm>
            <a:off x="13636860" y="4572778"/>
            <a:ext cx="5174153" cy="298508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
        <p:nvSpPr>
          <p:cNvPr id="9" name="8 Rectángulo redondeado"/>
          <p:cNvSpPr/>
          <p:nvPr/>
        </p:nvSpPr>
        <p:spPr>
          <a:xfrm>
            <a:off x="10422152" y="9359124"/>
            <a:ext cx="5083010" cy="376436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
        <p:nvSpPr>
          <p:cNvPr id="10" name="9 Cilindro"/>
          <p:cNvSpPr/>
          <p:nvPr/>
        </p:nvSpPr>
        <p:spPr>
          <a:xfrm>
            <a:off x="21489938" y="5287158"/>
            <a:ext cx="1393041" cy="2255400"/>
          </a:xfrm>
          <a:prstGeom prst="ca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11" name="10 Flecha curvada hacia abajo"/>
          <p:cNvSpPr/>
          <p:nvPr/>
        </p:nvSpPr>
        <p:spPr>
          <a:xfrm>
            <a:off x="18336462" y="4215588"/>
            <a:ext cx="3582105" cy="92869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4" name="13 Flecha curvada hacia abajo"/>
          <p:cNvSpPr/>
          <p:nvPr/>
        </p:nvSpPr>
        <p:spPr>
          <a:xfrm rot="10800000">
            <a:off x="18479338" y="6215852"/>
            <a:ext cx="3449435" cy="92869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5" name="14 Flecha derecha"/>
          <p:cNvSpPr/>
          <p:nvPr/>
        </p:nvSpPr>
        <p:spPr>
          <a:xfrm>
            <a:off x="11162044" y="6430166"/>
            <a:ext cx="1791053" cy="112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Flecha izquierda"/>
          <p:cNvSpPr/>
          <p:nvPr/>
        </p:nvSpPr>
        <p:spPr>
          <a:xfrm>
            <a:off x="11146736" y="5501472"/>
            <a:ext cx="1592048" cy="597018"/>
          </a:xfrm>
          <a:prstGeom prst="leftArrow">
            <a:avLst>
              <a:gd name="adj1" fmla="val 42099"/>
              <a:gd name="adj2" fmla="val 50000"/>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7" name="16 Flecha derecha"/>
          <p:cNvSpPr/>
          <p:nvPr/>
        </p:nvSpPr>
        <p:spPr>
          <a:xfrm rot="12689850">
            <a:off x="7706375" y="8387148"/>
            <a:ext cx="1791053" cy="112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Flecha derecha"/>
          <p:cNvSpPr/>
          <p:nvPr/>
        </p:nvSpPr>
        <p:spPr>
          <a:xfrm rot="18876418">
            <a:off x="15675273" y="8175198"/>
            <a:ext cx="1791053" cy="112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Flecha izquierda"/>
          <p:cNvSpPr/>
          <p:nvPr/>
        </p:nvSpPr>
        <p:spPr>
          <a:xfrm rot="12530838">
            <a:off x="7201200" y="9696508"/>
            <a:ext cx="2115099" cy="597018"/>
          </a:xfrm>
          <a:prstGeom prst="leftArrow">
            <a:avLst>
              <a:gd name="adj1" fmla="val 42099"/>
              <a:gd name="adj2" fmla="val 50000"/>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22" name="21 CuadroTexto"/>
          <p:cNvSpPr txBox="1"/>
          <p:nvPr/>
        </p:nvSpPr>
        <p:spPr>
          <a:xfrm>
            <a:off x="5977688" y="4929968"/>
            <a:ext cx="4046452" cy="2585323"/>
          </a:xfrm>
          <a:prstGeom prst="rect">
            <a:avLst/>
          </a:prstGeom>
          <a:noFill/>
        </p:spPr>
        <p:txBody>
          <a:bodyPr wrap="square" rtlCol="0">
            <a:spAutoFit/>
          </a:bodyPr>
          <a:lstStyle/>
          <a:p>
            <a:pPr algn="ctr"/>
            <a:r>
              <a:rPr lang="es-ES" sz="5400" b="1" dirty="0" smtClean="0"/>
              <a:t>VIEW</a:t>
            </a:r>
          </a:p>
          <a:p>
            <a:pPr algn="ctr"/>
            <a:r>
              <a:rPr lang="es-ES" sz="3600" dirty="0" smtClean="0">
                <a:solidFill>
                  <a:schemeClr val="bg1"/>
                </a:solidFill>
              </a:rPr>
              <a:t>Web (HTML5 + CSS)</a:t>
            </a:r>
          </a:p>
          <a:p>
            <a:pPr algn="ctr"/>
            <a:r>
              <a:rPr lang="es-ES" sz="3600" dirty="0" err="1" smtClean="0">
                <a:solidFill>
                  <a:schemeClr val="bg1"/>
                </a:solidFill>
              </a:rPr>
              <a:t>Android</a:t>
            </a:r>
            <a:endParaRPr lang="es-ES" sz="3600" dirty="0" smtClean="0">
              <a:solidFill>
                <a:schemeClr val="bg1"/>
              </a:solidFill>
            </a:endParaRPr>
          </a:p>
          <a:p>
            <a:pPr algn="ctr"/>
            <a:r>
              <a:rPr lang="es-ES" sz="3600" dirty="0" err="1" smtClean="0">
                <a:solidFill>
                  <a:schemeClr val="bg1"/>
                </a:solidFill>
              </a:rPr>
              <a:t>iOS</a:t>
            </a:r>
            <a:endParaRPr lang="es-ES" sz="3600" dirty="0">
              <a:solidFill>
                <a:schemeClr val="bg1"/>
              </a:solidFill>
            </a:endParaRPr>
          </a:p>
        </p:txBody>
      </p:sp>
      <p:sp>
        <p:nvSpPr>
          <p:cNvPr id="23" name="22 CuadroTexto"/>
          <p:cNvSpPr txBox="1"/>
          <p:nvPr/>
        </p:nvSpPr>
        <p:spPr>
          <a:xfrm>
            <a:off x="14121620" y="4858530"/>
            <a:ext cx="4046452" cy="2585323"/>
          </a:xfrm>
          <a:prstGeom prst="rect">
            <a:avLst/>
          </a:prstGeom>
          <a:noFill/>
        </p:spPr>
        <p:txBody>
          <a:bodyPr wrap="square" rtlCol="0">
            <a:spAutoFit/>
          </a:bodyPr>
          <a:lstStyle/>
          <a:p>
            <a:pPr algn="ctr"/>
            <a:r>
              <a:rPr lang="es-ES" sz="5400" b="1" dirty="0" smtClean="0"/>
              <a:t>MODEL</a:t>
            </a:r>
          </a:p>
          <a:p>
            <a:pPr algn="ctr"/>
            <a:r>
              <a:rPr lang="es-ES" sz="3600" dirty="0" err="1" smtClean="0">
                <a:solidFill>
                  <a:schemeClr val="bg1"/>
                </a:solidFill>
              </a:rPr>
              <a:t>Common</a:t>
            </a:r>
            <a:r>
              <a:rPr lang="es-ES" sz="3600" dirty="0" smtClean="0">
                <a:solidFill>
                  <a:schemeClr val="bg1"/>
                </a:solidFill>
              </a:rPr>
              <a:t> </a:t>
            </a:r>
            <a:r>
              <a:rPr lang="es-ES" sz="3600" dirty="0" err="1" smtClean="0">
                <a:solidFill>
                  <a:schemeClr val="bg1"/>
                </a:solidFill>
              </a:rPr>
              <a:t>for</a:t>
            </a:r>
            <a:r>
              <a:rPr lang="es-ES" sz="3600" dirty="0" smtClean="0">
                <a:solidFill>
                  <a:schemeClr val="bg1"/>
                </a:solidFill>
              </a:rPr>
              <a:t> </a:t>
            </a:r>
            <a:r>
              <a:rPr lang="es-ES" sz="3600" dirty="0" err="1" smtClean="0">
                <a:solidFill>
                  <a:schemeClr val="bg1"/>
                </a:solidFill>
              </a:rPr>
              <a:t>all</a:t>
            </a:r>
            <a:r>
              <a:rPr lang="es-ES" sz="3600" dirty="0" smtClean="0">
                <a:solidFill>
                  <a:schemeClr val="bg1"/>
                </a:solidFill>
              </a:rPr>
              <a:t> </a:t>
            </a:r>
            <a:r>
              <a:rPr lang="es-ES" sz="3600" dirty="0" err="1" smtClean="0">
                <a:solidFill>
                  <a:schemeClr val="bg1"/>
                </a:solidFill>
              </a:rPr>
              <a:t>the</a:t>
            </a:r>
            <a:r>
              <a:rPr lang="es-ES" sz="3600" dirty="0" smtClean="0">
                <a:solidFill>
                  <a:schemeClr val="bg1"/>
                </a:solidFill>
              </a:rPr>
              <a:t> </a:t>
            </a:r>
            <a:r>
              <a:rPr lang="es-ES" sz="3600" dirty="0" err="1" smtClean="0">
                <a:solidFill>
                  <a:schemeClr val="bg1"/>
                </a:solidFill>
              </a:rPr>
              <a:t>platforms</a:t>
            </a:r>
            <a:endParaRPr lang="es-ES" sz="3600" dirty="0" smtClean="0">
              <a:solidFill>
                <a:schemeClr val="bg1"/>
              </a:solidFill>
            </a:endParaRPr>
          </a:p>
          <a:p>
            <a:pPr algn="ctr"/>
            <a:r>
              <a:rPr lang="es-ES" sz="3600" dirty="0" smtClean="0">
                <a:solidFill>
                  <a:schemeClr val="bg1"/>
                </a:solidFill>
              </a:rPr>
              <a:t>PHP</a:t>
            </a:r>
            <a:endParaRPr lang="es-ES" sz="3600" dirty="0">
              <a:solidFill>
                <a:schemeClr val="bg1"/>
              </a:solidFill>
            </a:endParaRPr>
          </a:p>
        </p:txBody>
      </p:sp>
      <p:sp>
        <p:nvSpPr>
          <p:cNvPr id="24" name="23 CuadroTexto"/>
          <p:cNvSpPr txBox="1"/>
          <p:nvPr/>
        </p:nvSpPr>
        <p:spPr>
          <a:xfrm>
            <a:off x="10906910" y="9502000"/>
            <a:ext cx="4046452" cy="4001095"/>
          </a:xfrm>
          <a:prstGeom prst="rect">
            <a:avLst/>
          </a:prstGeom>
          <a:noFill/>
        </p:spPr>
        <p:txBody>
          <a:bodyPr wrap="square" rtlCol="0">
            <a:spAutoFit/>
          </a:bodyPr>
          <a:lstStyle/>
          <a:p>
            <a:pPr algn="ctr"/>
            <a:r>
              <a:rPr lang="es-ES" sz="5400" b="1" dirty="0" smtClean="0"/>
              <a:t>CONTROLLER</a:t>
            </a:r>
          </a:p>
          <a:p>
            <a:pPr algn="ctr"/>
            <a:r>
              <a:rPr lang="es-ES" sz="3600" dirty="0" smtClean="0">
                <a:solidFill>
                  <a:schemeClr val="bg1"/>
                </a:solidFill>
              </a:rPr>
              <a:t>WEB (PHP)</a:t>
            </a:r>
          </a:p>
          <a:p>
            <a:pPr algn="ctr"/>
            <a:r>
              <a:rPr lang="es-ES" sz="3600" dirty="0" smtClean="0">
                <a:solidFill>
                  <a:schemeClr val="bg1"/>
                </a:solidFill>
              </a:rPr>
              <a:t>ANDROID (JAVA)</a:t>
            </a:r>
          </a:p>
          <a:p>
            <a:pPr algn="ctr"/>
            <a:r>
              <a:rPr lang="es-ES" sz="3600" dirty="0" err="1" smtClean="0">
                <a:solidFill>
                  <a:schemeClr val="bg1"/>
                </a:solidFill>
              </a:rPr>
              <a:t>iOS</a:t>
            </a:r>
            <a:r>
              <a:rPr lang="es-ES" sz="3600" dirty="0" smtClean="0">
                <a:solidFill>
                  <a:schemeClr val="bg1"/>
                </a:solidFill>
              </a:rPr>
              <a:t> (Objetive C)</a:t>
            </a:r>
          </a:p>
          <a:p>
            <a:pPr algn="ctr"/>
            <a:r>
              <a:rPr lang="es-ES_tradnl" sz="2800" dirty="0" smtClean="0">
                <a:solidFill>
                  <a:schemeClr val="bg1"/>
                </a:solidFill>
              </a:rPr>
              <a:t>(</a:t>
            </a:r>
            <a:r>
              <a:rPr lang="es-ES_tradnl" sz="2800" i="1" dirty="0" smtClean="0">
                <a:solidFill>
                  <a:schemeClr val="bg1"/>
                </a:solidFill>
              </a:rPr>
              <a:t>NATIVE CODE – </a:t>
            </a:r>
          </a:p>
          <a:p>
            <a:pPr algn="ctr"/>
            <a:r>
              <a:rPr lang="es-ES_tradnl" sz="2800" i="1" dirty="0" smtClean="0">
                <a:solidFill>
                  <a:schemeClr val="bg1"/>
                </a:solidFill>
              </a:rPr>
              <a:t>NO FRAMEWORK)</a:t>
            </a:r>
            <a:endParaRPr lang="es-ES" sz="2800" i="1" dirty="0" smtClean="0">
              <a:solidFill>
                <a:schemeClr val="bg1"/>
              </a:solidFill>
            </a:endParaRPr>
          </a:p>
          <a:p>
            <a:pPr algn="ctr"/>
            <a:endParaRPr lang="es-ES" sz="3600" dirty="0">
              <a:solidFill>
                <a:schemeClr val="bg1"/>
              </a:solidFill>
            </a:endParaRPr>
          </a:p>
        </p:txBody>
      </p:sp>
      <p:sp>
        <p:nvSpPr>
          <p:cNvPr id="25" name="24 CuadroTexto"/>
          <p:cNvSpPr txBox="1"/>
          <p:nvPr/>
        </p:nvSpPr>
        <p:spPr>
          <a:xfrm>
            <a:off x="20336726" y="7787488"/>
            <a:ext cx="3626987" cy="2492990"/>
          </a:xfrm>
          <a:prstGeom prst="rect">
            <a:avLst/>
          </a:prstGeom>
          <a:noFill/>
        </p:spPr>
        <p:txBody>
          <a:bodyPr wrap="square" rtlCol="0">
            <a:spAutoFit/>
          </a:bodyPr>
          <a:lstStyle/>
          <a:p>
            <a:r>
              <a:rPr lang="es-ES" sz="4800" b="1" dirty="0" smtClean="0">
                <a:solidFill>
                  <a:schemeClr val="tx1">
                    <a:lumMod val="75000"/>
                    <a:lumOff val="25000"/>
                  </a:schemeClr>
                </a:solidFill>
              </a:rPr>
              <a:t>BBDD </a:t>
            </a:r>
            <a:r>
              <a:rPr lang="es-ES" sz="4800" b="1" dirty="0" err="1" smtClean="0">
                <a:solidFill>
                  <a:schemeClr val="tx1">
                    <a:lumMod val="75000"/>
                    <a:lumOff val="25000"/>
                  </a:schemeClr>
                </a:solidFill>
              </a:rPr>
              <a:t>MySQL</a:t>
            </a:r>
            <a:endParaRPr lang="es-ES" sz="4800" b="1" dirty="0" smtClean="0">
              <a:solidFill>
                <a:schemeClr val="tx1">
                  <a:lumMod val="75000"/>
                  <a:lumOff val="25000"/>
                </a:schemeClr>
              </a:solidFill>
            </a:endParaRPr>
          </a:p>
          <a:p>
            <a:r>
              <a:rPr lang="es-ES" sz="3600" dirty="0" smtClean="0">
                <a:solidFill>
                  <a:schemeClr val="tx1">
                    <a:lumMod val="75000"/>
                    <a:lumOff val="25000"/>
                  </a:schemeClr>
                </a:solidFill>
              </a:rPr>
              <a:t>+ </a:t>
            </a:r>
            <a:r>
              <a:rPr lang="es-ES" sz="3600" dirty="0" err="1" smtClean="0">
                <a:solidFill>
                  <a:schemeClr val="tx1">
                    <a:lumMod val="75000"/>
                    <a:lumOff val="25000"/>
                  </a:schemeClr>
                </a:solidFill>
              </a:rPr>
              <a:t>Memcached</a:t>
            </a:r>
            <a:endParaRPr lang="es-ES" sz="3600" dirty="0" smtClean="0">
              <a:solidFill>
                <a:schemeClr val="tx1">
                  <a:lumMod val="75000"/>
                  <a:lumOff val="25000"/>
                </a:schemeClr>
              </a:solidFill>
            </a:endParaRPr>
          </a:p>
          <a:p>
            <a:r>
              <a:rPr lang="es-ES" sz="3600" dirty="0" err="1" smtClean="0">
                <a:solidFill>
                  <a:schemeClr val="tx1">
                    <a:lumMod val="75000"/>
                    <a:lumOff val="25000"/>
                  </a:schemeClr>
                </a:solidFill>
              </a:rPr>
              <a:t>MongoDB</a:t>
            </a:r>
            <a:r>
              <a:rPr lang="es-ES" sz="3600" dirty="0" smtClean="0">
                <a:solidFill>
                  <a:schemeClr val="tx1">
                    <a:lumMod val="75000"/>
                    <a:lumOff val="25000"/>
                  </a:schemeClr>
                </a:solidFill>
              </a:rPr>
              <a:t> </a:t>
            </a:r>
            <a:r>
              <a:rPr lang="es-ES" sz="3600" dirty="0" err="1" smtClean="0">
                <a:solidFill>
                  <a:schemeClr val="tx1">
                    <a:lumMod val="75000"/>
                    <a:lumOff val="25000"/>
                  </a:schemeClr>
                </a:solidFill>
              </a:rPr>
              <a:t>for</a:t>
            </a:r>
            <a:r>
              <a:rPr lang="es-ES" sz="3600" dirty="0" smtClean="0">
                <a:solidFill>
                  <a:schemeClr val="tx1">
                    <a:lumMod val="75000"/>
                    <a:lumOff val="25000"/>
                  </a:schemeClr>
                </a:solidFill>
              </a:rPr>
              <a:t> </a:t>
            </a:r>
            <a:r>
              <a:rPr lang="es-ES" sz="3600" dirty="0" err="1" smtClean="0">
                <a:solidFill>
                  <a:schemeClr val="tx1">
                    <a:lumMod val="75000"/>
                    <a:lumOff val="25000"/>
                  </a:schemeClr>
                </a:solidFill>
              </a:rPr>
              <a:t>BigData</a:t>
            </a:r>
            <a:endParaRPr lang="es-ES" sz="3600" dirty="0">
              <a:solidFill>
                <a:schemeClr val="tx1">
                  <a:lumMod val="75000"/>
                  <a:lumOff val="25000"/>
                </a:schemeClr>
              </a:solidFill>
            </a:endParaRPr>
          </a:p>
        </p:txBody>
      </p:sp>
      <p:sp>
        <p:nvSpPr>
          <p:cNvPr id="26" name="3 Título"/>
          <p:cNvSpPr txBox="1">
            <a:spLocks/>
          </p:cNvSpPr>
          <p:nvPr/>
        </p:nvSpPr>
        <p:spPr>
          <a:xfrm>
            <a:off x="977028" y="4572778"/>
            <a:ext cx="3786214" cy="857256"/>
          </a:xfrm>
          <a:prstGeom prst="rect">
            <a:avLst/>
          </a:prstGeom>
        </p:spPr>
        <p:txBody>
          <a:bodyPr vert="horz" lIns="217728" tIns="108864" rIns="217728" bIns="108864" rtlCol="0" anchor="ctr">
            <a:normAutofit lnSpcReduction="10000"/>
          </a:bodyPr>
          <a:lstStyle/>
          <a:p>
            <a:pPr marL="0" marR="0" lvl="0" indent="0" defTabSz="2177278" rtl="0" eaLnBrk="1" fontAlgn="auto" latinLnBrk="0" hangingPunct="1">
              <a:lnSpc>
                <a:spcPct val="100000"/>
              </a:lnSpc>
              <a:spcBef>
                <a:spcPct val="0"/>
              </a:spcBef>
              <a:spcAft>
                <a:spcPts val="0"/>
              </a:spcAft>
              <a:buClrTx/>
              <a:buSzTx/>
              <a:buFontTx/>
              <a:buNone/>
              <a:tabLst/>
              <a:defRPr/>
            </a:pPr>
            <a:r>
              <a:rPr lang="es-ES" sz="4400" b="1" spc="-150" dirty="0" smtClean="0">
                <a:solidFill>
                  <a:schemeClr val="accent3">
                    <a:lumMod val="75000"/>
                  </a:schemeClr>
                </a:solidFill>
                <a:latin typeface="Arial Narrow" pitchFamily="34" charset="0"/>
                <a:ea typeface="+mj-ea"/>
                <a:cs typeface="+mj-cs"/>
              </a:rPr>
              <a:t>Key </a:t>
            </a:r>
            <a:r>
              <a:rPr lang="es-ES" sz="4400" b="1" spc="-150" dirty="0" err="1" smtClean="0">
                <a:solidFill>
                  <a:schemeClr val="accent3">
                    <a:lumMod val="75000"/>
                  </a:schemeClr>
                </a:solidFill>
                <a:latin typeface="Arial Narrow" pitchFamily="34" charset="0"/>
                <a:ea typeface="+mj-ea"/>
                <a:cs typeface="+mj-cs"/>
              </a:rPr>
              <a:t>Messages</a:t>
            </a:r>
            <a:endParaRPr kumimoji="0" lang="es-ES" sz="4400" b="1" i="0" u="none" strike="noStrike" kern="1200" cap="none" spc="-150" normalizeH="0" baseline="0" noProof="0" dirty="0" smtClean="0">
              <a:ln>
                <a:noFill/>
              </a:ln>
              <a:solidFill>
                <a:schemeClr val="accent3">
                  <a:lumMod val="75000"/>
                </a:schemeClr>
              </a:solidFill>
              <a:uLnTx/>
              <a:uFillTx/>
              <a:latin typeface="Arial Narrow" pitchFamily="34" charset="0"/>
              <a:ea typeface="+mj-ea"/>
              <a:cs typeface="+mj-cs"/>
            </a:endParaRPr>
          </a:p>
        </p:txBody>
      </p:sp>
      <p:sp>
        <p:nvSpPr>
          <p:cNvPr id="27" name="26 CuadroTexto"/>
          <p:cNvSpPr txBox="1"/>
          <p:nvPr/>
        </p:nvSpPr>
        <p:spPr>
          <a:xfrm>
            <a:off x="1103562" y="5778674"/>
            <a:ext cx="4000528" cy="5186035"/>
          </a:xfrm>
          <a:prstGeom prst="rect">
            <a:avLst/>
          </a:prstGeom>
          <a:noFill/>
        </p:spPr>
        <p:txBody>
          <a:bodyPr wrap="square" rtlCol="0">
            <a:spAutoFit/>
          </a:bodyPr>
          <a:lstStyle/>
          <a:p>
            <a:r>
              <a:rPr lang="es-ES" sz="3600" b="1" dirty="0" err="1" smtClean="0">
                <a:solidFill>
                  <a:schemeClr val="bg1">
                    <a:lumMod val="50000"/>
                  </a:schemeClr>
                </a:solidFill>
              </a:rPr>
              <a:t>Better</a:t>
            </a:r>
            <a:r>
              <a:rPr lang="es-ES" sz="3600" b="1" dirty="0" smtClean="0">
                <a:solidFill>
                  <a:schemeClr val="bg1">
                    <a:lumMod val="50000"/>
                  </a:schemeClr>
                </a:solidFill>
              </a:rPr>
              <a:t> control and performance</a:t>
            </a:r>
          </a:p>
          <a:p>
            <a:endParaRPr lang="es-ES_tradnl" sz="3600" b="1" dirty="0" smtClean="0">
              <a:solidFill>
                <a:schemeClr val="bg1">
                  <a:lumMod val="50000"/>
                </a:schemeClr>
              </a:solidFill>
            </a:endParaRPr>
          </a:p>
          <a:p>
            <a:r>
              <a:rPr lang="es-ES_tradnl" sz="3600" b="1" dirty="0" err="1" smtClean="0">
                <a:solidFill>
                  <a:schemeClr val="bg1">
                    <a:lumMod val="50000"/>
                  </a:schemeClr>
                </a:solidFill>
              </a:rPr>
              <a:t>Homogenize</a:t>
            </a:r>
            <a:r>
              <a:rPr lang="es-ES_tradnl" sz="3600" b="1" dirty="0" smtClean="0">
                <a:solidFill>
                  <a:schemeClr val="bg1">
                    <a:lumMod val="50000"/>
                  </a:schemeClr>
                </a:solidFill>
              </a:rPr>
              <a:t> the </a:t>
            </a:r>
            <a:r>
              <a:rPr lang="es-ES_tradnl" sz="3600" b="1" dirty="0" err="1" smtClean="0">
                <a:solidFill>
                  <a:schemeClr val="bg1">
                    <a:lumMod val="50000"/>
                  </a:schemeClr>
                </a:solidFill>
              </a:rPr>
              <a:t>controller’s</a:t>
            </a:r>
            <a:r>
              <a:rPr lang="es-ES_tradnl" sz="3600" b="1" dirty="0" smtClean="0">
                <a:solidFill>
                  <a:schemeClr val="bg1">
                    <a:lumMod val="50000"/>
                  </a:schemeClr>
                </a:solidFill>
              </a:rPr>
              <a:t> </a:t>
            </a:r>
            <a:r>
              <a:rPr lang="es-ES_tradnl" sz="3600" b="1" dirty="0" err="1" smtClean="0">
                <a:solidFill>
                  <a:schemeClr val="bg1">
                    <a:lumMod val="50000"/>
                  </a:schemeClr>
                </a:solidFill>
              </a:rPr>
              <a:t>code</a:t>
            </a:r>
            <a:r>
              <a:rPr lang="es-ES_tradnl" sz="3600" b="1" dirty="0" smtClean="0">
                <a:solidFill>
                  <a:schemeClr val="bg1">
                    <a:lumMod val="50000"/>
                  </a:schemeClr>
                </a:solidFill>
              </a:rPr>
              <a:t> </a:t>
            </a:r>
            <a:r>
              <a:rPr lang="es-ES_tradnl" sz="3600" b="1" dirty="0" err="1" smtClean="0">
                <a:solidFill>
                  <a:schemeClr val="bg1">
                    <a:lumMod val="50000"/>
                  </a:schemeClr>
                </a:solidFill>
              </a:rPr>
              <a:t>through</a:t>
            </a:r>
            <a:r>
              <a:rPr lang="es-ES_tradnl" sz="3600" b="1" dirty="0" smtClean="0">
                <a:solidFill>
                  <a:schemeClr val="bg1">
                    <a:lumMod val="50000"/>
                  </a:schemeClr>
                </a:solidFill>
              </a:rPr>
              <a:t> </a:t>
            </a:r>
            <a:r>
              <a:rPr lang="es-ES_tradnl" sz="3600" b="1" dirty="0" err="1" smtClean="0">
                <a:solidFill>
                  <a:schemeClr val="bg1">
                    <a:lumMod val="50000"/>
                  </a:schemeClr>
                </a:solidFill>
              </a:rPr>
              <a:t>options</a:t>
            </a:r>
            <a:r>
              <a:rPr lang="es-ES_tradnl" sz="3600" b="1" dirty="0" smtClean="0">
                <a:solidFill>
                  <a:schemeClr val="bg1">
                    <a:lumMod val="50000"/>
                  </a:schemeClr>
                </a:solidFill>
              </a:rPr>
              <a:t>’ </a:t>
            </a:r>
            <a:r>
              <a:rPr lang="es-ES_tradnl" sz="3600" b="1" dirty="0" err="1" smtClean="0">
                <a:solidFill>
                  <a:schemeClr val="bg1">
                    <a:lumMod val="50000"/>
                  </a:schemeClr>
                </a:solidFill>
              </a:rPr>
              <a:t>evaluation</a:t>
            </a:r>
            <a:r>
              <a:rPr lang="es-ES_tradnl" sz="3600" b="1" dirty="0" smtClean="0">
                <a:solidFill>
                  <a:schemeClr val="bg1">
                    <a:lumMod val="50000"/>
                  </a:schemeClr>
                </a:solidFill>
              </a:rPr>
              <a:t>.</a:t>
            </a:r>
            <a:endParaRPr lang="es-ES" sz="3600" b="1" dirty="0" smtClean="0">
              <a:solidFill>
                <a:schemeClr val="bg1">
                  <a:lumMod val="50000"/>
                </a:schemeClr>
              </a:solidFill>
            </a:endParaRPr>
          </a:p>
          <a:p>
            <a:endParaRPr lang="es-ES" sz="3600" b="1" dirty="0" smtClean="0">
              <a:solidFill>
                <a:schemeClr val="bg1">
                  <a:lumMod val="50000"/>
                </a:schemeClr>
              </a:solidFill>
            </a:endParaRPr>
          </a:p>
          <a:p>
            <a:endParaRPr lang="es-ES" b="1" dirty="0">
              <a:solidFill>
                <a:schemeClr val="bg1">
                  <a:lumMod val="50000"/>
                </a:schemeClr>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 sz="6600" b="1" spc="-150" dirty="0" smtClean="0">
                <a:solidFill>
                  <a:schemeClr val="bg1"/>
                </a:solidFill>
                <a:effectLst>
                  <a:outerShdw blurRad="38100" dist="38100" dir="2700000" algn="tl">
                    <a:srgbClr val="000000">
                      <a:alpha val="43137"/>
                    </a:srgbClr>
                  </a:outerShdw>
                </a:effectLst>
                <a:latin typeface="Arial Narrow" pitchFamily="34" charset="0"/>
              </a:rPr>
              <a:t>5. </a:t>
            </a:r>
            <a:r>
              <a:rPr lang="es-ES" sz="4800" b="1" spc="-150" dirty="0" smtClean="0">
                <a:solidFill>
                  <a:schemeClr val="bg1"/>
                </a:solidFill>
                <a:effectLst>
                  <a:outerShdw blurRad="38100" dist="38100" dir="2700000" algn="tl">
                    <a:srgbClr val="000000">
                      <a:alpha val="43137"/>
                    </a:srgbClr>
                  </a:outerShdw>
                </a:effectLst>
                <a:latin typeface="Arial Narrow" pitchFamily="34" charset="0"/>
              </a:rPr>
              <a:t>TECHNOLOGY</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7200" b="1" spc="-150" dirty="0" smtClean="0">
                <a:solidFill>
                  <a:schemeClr val="tx1">
                    <a:lumMod val="75000"/>
                    <a:lumOff val="25000"/>
                  </a:schemeClr>
                </a:solidFill>
                <a:latin typeface="Arial Narrow" pitchFamily="34" charset="0"/>
                <a:ea typeface="+mj-ea"/>
                <a:cs typeface="+mj-cs"/>
              </a:rPr>
              <a:t>5.2.- PLATFORMS</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5406184" y="2001010"/>
            <a:ext cx="10429948" cy="100013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rPr>
              <a:t>OUR SYSTEMS</a:t>
            </a:r>
          </a:p>
        </p:txBody>
      </p:sp>
      <p:sp>
        <p:nvSpPr>
          <p:cNvPr id="7" name="6 Rectángulo redondeado"/>
          <p:cNvSpPr/>
          <p:nvPr/>
        </p:nvSpPr>
        <p:spPr>
          <a:xfrm>
            <a:off x="5691936" y="6001538"/>
            <a:ext cx="4286280" cy="200026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sp>
        <p:nvSpPr>
          <p:cNvPr id="8" name="7 Rectángulo redondeado"/>
          <p:cNvSpPr/>
          <p:nvPr/>
        </p:nvSpPr>
        <p:spPr>
          <a:xfrm>
            <a:off x="12764298" y="4715654"/>
            <a:ext cx="4286280" cy="200026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
        <p:nvSpPr>
          <p:cNvPr id="9" name="8 Rectángulo redondeado"/>
          <p:cNvSpPr/>
          <p:nvPr/>
        </p:nvSpPr>
        <p:spPr>
          <a:xfrm>
            <a:off x="12764298" y="8716182"/>
            <a:ext cx="4286280" cy="200026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
        <p:nvSpPr>
          <p:cNvPr id="13" name="12 CuadroTexto"/>
          <p:cNvSpPr txBox="1"/>
          <p:nvPr/>
        </p:nvSpPr>
        <p:spPr>
          <a:xfrm>
            <a:off x="13121488" y="9221612"/>
            <a:ext cx="3643338" cy="923330"/>
          </a:xfrm>
          <a:prstGeom prst="rect">
            <a:avLst/>
          </a:prstGeom>
          <a:noFill/>
        </p:spPr>
        <p:txBody>
          <a:bodyPr wrap="square" rtlCol="0">
            <a:spAutoFit/>
          </a:bodyPr>
          <a:lstStyle/>
          <a:p>
            <a:pPr algn="ctr"/>
            <a:r>
              <a:rPr lang="es-ES" sz="5400" b="1" dirty="0" smtClean="0">
                <a:solidFill>
                  <a:schemeClr val="bg1"/>
                </a:solidFill>
              </a:rPr>
              <a:t>HOUSING</a:t>
            </a:r>
          </a:p>
        </p:txBody>
      </p:sp>
      <p:sp>
        <p:nvSpPr>
          <p:cNvPr id="14" name="13 CuadroTexto"/>
          <p:cNvSpPr txBox="1"/>
          <p:nvPr/>
        </p:nvSpPr>
        <p:spPr>
          <a:xfrm>
            <a:off x="13050050" y="5215720"/>
            <a:ext cx="3643338" cy="923330"/>
          </a:xfrm>
          <a:prstGeom prst="rect">
            <a:avLst/>
          </a:prstGeom>
          <a:noFill/>
        </p:spPr>
        <p:txBody>
          <a:bodyPr wrap="square" rtlCol="0">
            <a:spAutoFit/>
          </a:bodyPr>
          <a:lstStyle/>
          <a:p>
            <a:pPr algn="ctr"/>
            <a:r>
              <a:rPr lang="es-ES" sz="5400" b="1" dirty="0" smtClean="0">
                <a:solidFill>
                  <a:schemeClr val="bg1"/>
                </a:solidFill>
              </a:rPr>
              <a:t>CLOUD</a:t>
            </a:r>
          </a:p>
        </p:txBody>
      </p:sp>
      <p:sp>
        <p:nvSpPr>
          <p:cNvPr id="15" name="14 Flecha derecha"/>
          <p:cNvSpPr/>
          <p:nvPr/>
        </p:nvSpPr>
        <p:spPr>
          <a:xfrm rot="20194626">
            <a:off x="10549720" y="5930100"/>
            <a:ext cx="1928826" cy="857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CuadroTexto"/>
          <p:cNvSpPr txBox="1"/>
          <p:nvPr/>
        </p:nvSpPr>
        <p:spPr>
          <a:xfrm>
            <a:off x="5906250" y="8216116"/>
            <a:ext cx="4071966" cy="1569660"/>
          </a:xfrm>
          <a:prstGeom prst="rect">
            <a:avLst/>
          </a:prstGeom>
          <a:noFill/>
        </p:spPr>
        <p:txBody>
          <a:bodyPr wrap="square" rtlCol="0">
            <a:spAutoFit/>
          </a:bodyPr>
          <a:lstStyle/>
          <a:p>
            <a:r>
              <a:rPr lang="es-ES" sz="4800" dirty="0" err="1" smtClean="0">
                <a:solidFill>
                  <a:schemeClr val="tx1">
                    <a:lumMod val="65000"/>
                    <a:lumOff val="35000"/>
                  </a:schemeClr>
                </a:solidFill>
              </a:rPr>
              <a:t>Expensive</a:t>
            </a:r>
            <a:endParaRPr lang="es-ES" sz="4800" dirty="0" smtClean="0">
              <a:solidFill>
                <a:schemeClr val="tx1">
                  <a:lumMod val="65000"/>
                  <a:lumOff val="35000"/>
                </a:schemeClr>
              </a:solidFill>
            </a:endParaRPr>
          </a:p>
          <a:p>
            <a:r>
              <a:rPr lang="es-ES" sz="4800" dirty="0" err="1" smtClean="0">
                <a:solidFill>
                  <a:schemeClr val="tx1">
                    <a:lumMod val="65000"/>
                    <a:lumOff val="35000"/>
                  </a:schemeClr>
                </a:solidFill>
              </a:rPr>
              <a:t>Low</a:t>
            </a:r>
            <a:r>
              <a:rPr lang="es-ES" sz="4800" dirty="0" smtClean="0">
                <a:solidFill>
                  <a:schemeClr val="tx1">
                    <a:lumMod val="65000"/>
                    <a:lumOff val="35000"/>
                  </a:schemeClr>
                </a:solidFill>
              </a:rPr>
              <a:t> </a:t>
            </a:r>
            <a:r>
              <a:rPr lang="es-ES" sz="4800" dirty="0" err="1" smtClean="0">
                <a:solidFill>
                  <a:schemeClr val="tx1">
                    <a:lumMod val="65000"/>
                    <a:lumOff val="35000"/>
                  </a:schemeClr>
                </a:solidFill>
              </a:rPr>
              <a:t>Flexibility</a:t>
            </a:r>
            <a:endParaRPr lang="es-ES" sz="4800" dirty="0" smtClean="0">
              <a:solidFill>
                <a:schemeClr val="tx1">
                  <a:lumMod val="65000"/>
                  <a:lumOff val="35000"/>
                </a:schemeClr>
              </a:solidFill>
            </a:endParaRPr>
          </a:p>
        </p:txBody>
      </p:sp>
      <p:sp>
        <p:nvSpPr>
          <p:cNvPr id="17" name="16 CuadroTexto"/>
          <p:cNvSpPr txBox="1"/>
          <p:nvPr/>
        </p:nvSpPr>
        <p:spPr>
          <a:xfrm>
            <a:off x="17407768" y="4715654"/>
            <a:ext cx="6334878" cy="2554545"/>
          </a:xfrm>
          <a:prstGeom prst="rect">
            <a:avLst/>
          </a:prstGeom>
          <a:noFill/>
        </p:spPr>
        <p:txBody>
          <a:bodyPr wrap="square" rtlCol="0">
            <a:spAutoFit/>
          </a:bodyPr>
          <a:lstStyle/>
          <a:p>
            <a:r>
              <a:rPr lang="es-ES" sz="4000" b="1" dirty="0" err="1" smtClean="0">
                <a:solidFill>
                  <a:schemeClr val="tx1">
                    <a:lumMod val="65000"/>
                    <a:lumOff val="35000"/>
                  </a:schemeClr>
                </a:solidFill>
              </a:rPr>
              <a:t>Expensive</a:t>
            </a:r>
            <a:r>
              <a:rPr lang="es-ES" sz="4000" b="1" dirty="0" smtClean="0">
                <a:solidFill>
                  <a:schemeClr val="tx1">
                    <a:lumMod val="65000"/>
                    <a:lumOff val="35000"/>
                  </a:schemeClr>
                </a:solidFill>
              </a:rPr>
              <a:t>  (flexible </a:t>
            </a:r>
            <a:r>
              <a:rPr lang="es-ES" sz="4000" b="1" dirty="0" err="1" smtClean="0">
                <a:solidFill>
                  <a:schemeClr val="tx1">
                    <a:lumMod val="65000"/>
                    <a:lumOff val="35000"/>
                  </a:schemeClr>
                </a:solidFill>
              </a:rPr>
              <a:t>option</a:t>
            </a:r>
            <a:r>
              <a:rPr lang="es-ES" sz="4000" b="1" dirty="0" smtClean="0">
                <a:solidFill>
                  <a:schemeClr val="tx1">
                    <a:lumMod val="65000"/>
                    <a:lumOff val="35000"/>
                  </a:schemeClr>
                </a:solidFill>
              </a:rPr>
              <a:t>)</a:t>
            </a:r>
          </a:p>
          <a:p>
            <a:r>
              <a:rPr lang="es-ES" sz="4000" dirty="0" err="1" smtClean="0">
                <a:solidFill>
                  <a:schemeClr val="tx1">
                    <a:lumMod val="65000"/>
                    <a:lumOff val="35000"/>
                  </a:schemeClr>
                </a:solidFill>
              </a:rPr>
              <a:t>Useful</a:t>
            </a:r>
            <a:r>
              <a:rPr lang="es-ES" sz="4000" dirty="0" smtClean="0">
                <a:solidFill>
                  <a:schemeClr val="tx1">
                    <a:lumMod val="65000"/>
                    <a:lumOff val="35000"/>
                  </a:schemeClr>
                </a:solidFill>
              </a:rPr>
              <a:t> </a:t>
            </a:r>
            <a:r>
              <a:rPr lang="es-ES" sz="4000" dirty="0" err="1" smtClean="0">
                <a:solidFill>
                  <a:schemeClr val="tx1">
                    <a:lumMod val="65000"/>
                    <a:lumOff val="35000"/>
                  </a:schemeClr>
                </a:solidFill>
              </a:rPr>
              <a:t>for</a:t>
            </a:r>
            <a:r>
              <a:rPr lang="es-ES" sz="4000" dirty="0" smtClean="0">
                <a:solidFill>
                  <a:schemeClr val="tx1">
                    <a:lumMod val="65000"/>
                    <a:lumOff val="35000"/>
                  </a:schemeClr>
                </a:solidFill>
              </a:rPr>
              <a:t> the </a:t>
            </a:r>
            <a:r>
              <a:rPr lang="es-ES" sz="4000" dirty="0" err="1" smtClean="0">
                <a:solidFill>
                  <a:schemeClr val="tx1">
                    <a:lumMod val="65000"/>
                    <a:lumOff val="35000"/>
                  </a:schemeClr>
                </a:solidFill>
              </a:rPr>
              <a:t>first</a:t>
            </a:r>
            <a:r>
              <a:rPr lang="es-ES" sz="4000" dirty="0" smtClean="0">
                <a:solidFill>
                  <a:schemeClr val="tx1">
                    <a:lumMod val="65000"/>
                    <a:lumOff val="35000"/>
                  </a:schemeClr>
                </a:solidFill>
              </a:rPr>
              <a:t> </a:t>
            </a:r>
            <a:r>
              <a:rPr lang="es-ES" sz="4000" dirty="0" err="1" smtClean="0">
                <a:solidFill>
                  <a:schemeClr val="tx1">
                    <a:lumMod val="65000"/>
                    <a:lumOff val="35000"/>
                  </a:schemeClr>
                </a:solidFill>
              </a:rPr>
              <a:t>release</a:t>
            </a:r>
            <a:r>
              <a:rPr lang="es-ES" sz="4000" dirty="0" smtClean="0">
                <a:solidFill>
                  <a:schemeClr val="tx1">
                    <a:lumMod val="65000"/>
                    <a:lumOff val="35000"/>
                  </a:schemeClr>
                </a:solidFill>
              </a:rPr>
              <a:t> in </a:t>
            </a:r>
            <a:r>
              <a:rPr lang="es-ES" sz="4000" dirty="0" err="1" smtClean="0">
                <a:solidFill>
                  <a:schemeClr val="tx1">
                    <a:lumMod val="65000"/>
                    <a:lumOff val="35000"/>
                  </a:schemeClr>
                </a:solidFill>
              </a:rPr>
              <a:t>order</a:t>
            </a:r>
            <a:r>
              <a:rPr lang="es-ES" sz="4000" dirty="0" smtClean="0">
                <a:solidFill>
                  <a:schemeClr val="tx1">
                    <a:lumMod val="65000"/>
                    <a:lumOff val="35000"/>
                  </a:schemeClr>
                </a:solidFill>
              </a:rPr>
              <a:t> </a:t>
            </a:r>
            <a:r>
              <a:rPr lang="es-ES" sz="4000" dirty="0" err="1" smtClean="0">
                <a:solidFill>
                  <a:schemeClr val="tx1">
                    <a:lumMod val="65000"/>
                    <a:lumOff val="35000"/>
                  </a:schemeClr>
                </a:solidFill>
              </a:rPr>
              <a:t>to</a:t>
            </a:r>
            <a:r>
              <a:rPr lang="es-ES" sz="4000" dirty="0" smtClean="0">
                <a:solidFill>
                  <a:schemeClr val="tx1">
                    <a:lumMod val="65000"/>
                    <a:lumOff val="35000"/>
                  </a:schemeClr>
                </a:solidFill>
              </a:rPr>
              <a:t> </a:t>
            </a:r>
            <a:r>
              <a:rPr lang="es-ES" sz="4000" dirty="0" err="1" smtClean="0">
                <a:solidFill>
                  <a:schemeClr val="tx1">
                    <a:lumMod val="65000"/>
                    <a:lumOff val="35000"/>
                  </a:schemeClr>
                </a:solidFill>
              </a:rPr>
              <a:t>know</a:t>
            </a:r>
            <a:r>
              <a:rPr lang="es-ES" sz="4000" dirty="0" smtClean="0">
                <a:solidFill>
                  <a:schemeClr val="tx1">
                    <a:lumMod val="65000"/>
                    <a:lumOff val="35000"/>
                  </a:schemeClr>
                </a:solidFill>
              </a:rPr>
              <a:t> the </a:t>
            </a:r>
            <a:r>
              <a:rPr lang="es-ES" sz="4000" dirty="0" err="1" smtClean="0">
                <a:solidFill>
                  <a:schemeClr val="tx1">
                    <a:lumMod val="65000"/>
                    <a:lumOff val="35000"/>
                  </a:schemeClr>
                </a:solidFill>
              </a:rPr>
              <a:t>infrastructure</a:t>
            </a:r>
            <a:r>
              <a:rPr lang="es-ES" sz="4000" dirty="0" smtClean="0">
                <a:solidFill>
                  <a:schemeClr val="tx1">
                    <a:lumMod val="65000"/>
                    <a:lumOff val="35000"/>
                  </a:schemeClr>
                </a:solidFill>
              </a:rPr>
              <a:t> </a:t>
            </a:r>
            <a:r>
              <a:rPr lang="es-ES" sz="4000" dirty="0" err="1" smtClean="0">
                <a:solidFill>
                  <a:schemeClr val="tx1">
                    <a:lumMod val="65000"/>
                    <a:lumOff val="35000"/>
                  </a:schemeClr>
                </a:solidFill>
              </a:rPr>
              <a:t>requirements</a:t>
            </a:r>
            <a:endParaRPr lang="es-ES" sz="4000" dirty="0" smtClean="0">
              <a:solidFill>
                <a:schemeClr val="tx1">
                  <a:lumMod val="65000"/>
                  <a:lumOff val="35000"/>
                </a:schemeClr>
              </a:solidFill>
            </a:endParaRPr>
          </a:p>
        </p:txBody>
      </p:sp>
      <p:sp>
        <p:nvSpPr>
          <p:cNvPr id="19" name="18 CuadroTexto"/>
          <p:cNvSpPr txBox="1"/>
          <p:nvPr/>
        </p:nvSpPr>
        <p:spPr>
          <a:xfrm>
            <a:off x="17479206" y="8716182"/>
            <a:ext cx="5786478" cy="2554545"/>
          </a:xfrm>
          <a:prstGeom prst="rect">
            <a:avLst/>
          </a:prstGeom>
          <a:noFill/>
        </p:spPr>
        <p:txBody>
          <a:bodyPr wrap="square" rtlCol="0">
            <a:spAutoFit/>
          </a:bodyPr>
          <a:lstStyle/>
          <a:p>
            <a:r>
              <a:rPr lang="es-ES" sz="4000" b="1" dirty="0" err="1" smtClean="0">
                <a:solidFill>
                  <a:schemeClr val="tx1">
                    <a:lumMod val="65000"/>
                    <a:lumOff val="35000"/>
                  </a:schemeClr>
                </a:solidFill>
              </a:rPr>
              <a:t>Cheap</a:t>
            </a:r>
            <a:r>
              <a:rPr lang="es-ES" sz="4000" b="1" dirty="0" smtClean="0">
                <a:solidFill>
                  <a:schemeClr val="tx1">
                    <a:lumMod val="65000"/>
                    <a:lumOff val="35000"/>
                  </a:schemeClr>
                </a:solidFill>
              </a:rPr>
              <a:t> + Full Control</a:t>
            </a:r>
          </a:p>
          <a:p>
            <a:r>
              <a:rPr lang="es-ES" sz="4000" dirty="0" err="1" smtClean="0">
                <a:solidFill>
                  <a:schemeClr val="tx1">
                    <a:lumMod val="65000"/>
                    <a:lumOff val="35000"/>
                  </a:schemeClr>
                </a:solidFill>
              </a:rPr>
              <a:t>Low</a:t>
            </a:r>
            <a:r>
              <a:rPr lang="es-ES" sz="4000" dirty="0" smtClean="0">
                <a:solidFill>
                  <a:schemeClr val="tx1">
                    <a:lumMod val="65000"/>
                    <a:lumOff val="35000"/>
                  </a:schemeClr>
                </a:solidFill>
              </a:rPr>
              <a:t> </a:t>
            </a:r>
            <a:r>
              <a:rPr lang="es-ES" sz="4000" dirty="0" err="1" smtClean="0">
                <a:solidFill>
                  <a:schemeClr val="tx1">
                    <a:lumMod val="65000"/>
                    <a:lumOff val="35000"/>
                  </a:schemeClr>
                </a:solidFill>
              </a:rPr>
              <a:t>price</a:t>
            </a:r>
            <a:r>
              <a:rPr lang="es-ES" sz="4000" dirty="0" smtClean="0">
                <a:solidFill>
                  <a:schemeClr val="tx1">
                    <a:lumMod val="65000"/>
                    <a:lumOff val="35000"/>
                  </a:schemeClr>
                </a:solidFill>
              </a:rPr>
              <a:t> of </a:t>
            </a:r>
            <a:r>
              <a:rPr lang="es-ES" sz="4000" dirty="0" err="1" smtClean="0">
                <a:solidFill>
                  <a:schemeClr val="tx1">
                    <a:lumMod val="65000"/>
                    <a:lumOff val="35000"/>
                  </a:schemeClr>
                </a:solidFill>
              </a:rPr>
              <a:t>connectivity</a:t>
            </a:r>
            <a:r>
              <a:rPr lang="es-ES" sz="4000" dirty="0" smtClean="0">
                <a:solidFill>
                  <a:schemeClr val="tx1">
                    <a:lumMod val="65000"/>
                    <a:lumOff val="35000"/>
                  </a:schemeClr>
                </a:solidFill>
              </a:rPr>
              <a:t>, </a:t>
            </a:r>
            <a:r>
              <a:rPr lang="es-ES" sz="4000" dirty="0" err="1" smtClean="0">
                <a:solidFill>
                  <a:schemeClr val="tx1">
                    <a:lumMod val="65000"/>
                    <a:lumOff val="35000"/>
                  </a:schemeClr>
                </a:solidFill>
              </a:rPr>
              <a:t>acquisition</a:t>
            </a:r>
            <a:r>
              <a:rPr lang="es-ES" sz="4000" dirty="0" smtClean="0">
                <a:solidFill>
                  <a:schemeClr val="tx1">
                    <a:lumMod val="65000"/>
                    <a:lumOff val="35000"/>
                  </a:schemeClr>
                </a:solidFill>
              </a:rPr>
              <a:t> </a:t>
            </a:r>
            <a:r>
              <a:rPr lang="es-ES" sz="4000" dirty="0" err="1" smtClean="0">
                <a:solidFill>
                  <a:schemeClr val="tx1">
                    <a:lumMod val="65000"/>
                    <a:lumOff val="35000"/>
                  </a:schemeClr>
                </a:solidFill>
              </a:rPr>
              <a:t>cost</a:t>
            </a:r>
            <a:r>
              <a:rPr lang="es-ES" sz="4000" dirty="0" smtClean="0">
                <a:solidFill>
                  <a:schemeClr val="tx1">
                    <a:lumMod val="65000"/>
                    <a:lumOff val="35000"/>
                  </a:schemeClr>
                </a:solidFill>
              </a:rPr>
              <a:t> </a:t>
            </a:r>
            <a:r>
              <a:rPr lang="es-ES" sz="4000" dirty="0" err="1" smtClean="0">
                <a:solidFill>
                  <a:schemeClr val="tx1">
                    <a:lumMod val="65000"/>
                    <a:lumOff val="35000"/>
                  </a:schemeClr>
                </a:solidFill>
              </a:rPr>
              <a:t>recovery</a:t>
            </a:r>
            <a:r>
              <a:rPr lang="es-ES" sz="4000" dirty="0" smtClean="0">
                <a:solidFill>
                  <a:schemeClr val="tx1">
                    <a:lumMod val="65000"/>
                    <a:lumOff val="35000"/>
                  </a:schemeClr>
                </a:solidFill>
              </a:rPr>
              <a:t>  </a:t>
            </a:r>
            <a:r>
              <a:rPr lang="es-ES" sz="4000" dirty="0" err="1" smtClean="0">
                <a:solidFill>
                  <a:schemeClr val="tx1">
                    <a:lumMod val="65000"/>
                    <a:lumOff val="35000"/>
                  </a:schemeClr>
                </a:solidFill>
              </a:rPr>
              <a:t>estimated</a:t>
            </a:r>
            <a:r>
              <a:rPr lang="es-ES" sz="4000" dirty="0" smtClean="0">
                <a:solidFill>
                  <a:schemeClr val="tx1">
                    <a:lumMod val="65000"/>
                    <a:lumOff val="35000"/>
                  </a:schemeClr>
                </a:solidFill>
              </a:rPr>
              <a:t> in 12 </a:t>
            </a:r>
            <a:r>
              <a:rPr lang="es-ES" sz="4000" dirty="0" err="1" smtClean="0">
                <a:solidFill>
                  <a:schemeClr val="tx1">
                    <a:lumMod val="65000"/>
                    <a:lumOff val="35000"/>
                  </a:schemeClr>
                </a:solidFill>
              </a:rPr>
              <a:t>months</a:t>
            </a:r>
            <a:endParaRPr lang="es-ES" sz="4000" dirty="0" smtClean="0">
              <a:solidFill>
                <a:schemeClr val="tx1">
                  <a:lumMod val="65000"/>
                  <a:lumOff val="35000"/>
                </a:schemeClr>
              </a:solidFill>
            </a:endParaRPr>
          </a:p>
        </p:txBody>
      </p:sp>
      <p:sp>
        <p:nvSpPr>
          <p:cNvPr id="20" name="19 Flecha derecha"/>
          <p:cNvSpPr/>
          <p:nvPr/>
        </p:nvSpPr>
        <p:spPr>
          <a:xfrm rot="1823539">
            <a:off x="10569196" y="7778345"/>
            <a:ext cx="1928826" cy="857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Flecha derecha"/>
          <p:cNvSpPr/>
          <p:nvPr/>
        </p:nvSpPr>
        <p:spPr>
          <a:xfrm rot="5400000">
            <a:off x="14114378" y="7294664"/>
            <a:ext cx="1800434" cy="9286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Multiplicar"/>
          <p:cNvSpPr/>
          <p:nvPr/>
        </p:nvSpPr>
        <p:spPr>
          <a:xfrm>
            <a:off x="5820750" y="4920512"/>
            <a:ext cx="3960440" cy="4032448"/>
          </a:xfrm>
          <a:prstGeom prst="mathMultiply">
            <a:avLst>
              <a:gd name="adj1" fmla="val 966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1" name="10 CuadroTexto"/>
          <p:cNvSpPr txBox="1"/>
          <p:nvPr/>
        </p:nvSpPr>
        <p:spPr>
          <a:xfrm>
            <a:off x="6049126" y="6506968"/>
            <a:ext cx="3643338" cy="923330"/>
          </a:xfrm>
          <a:prstGeom prst="rect">
            <a:avLst/>
          </a:prstGeom>
          <a:noFill/>
        </p:spPr>
        <p:txBody>
          <a:bodyPr wrap="square" rtlCol="0">
            <a:spAutoFit/>
          </a:bodyPr>
          <a:lstStyle/>
          <a:p>
            <a:pPr algn="ctr"/>
            <a:r>
              <a:rPr lang="es-ES" sz="5400" b="1" dirty="0" smtClean="0"/>
              <a:t>HOSTING</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33 Elipse"/>
          <p:cNvSpPr/>
          <p:nvPr/>
        </p:nvSpPr>
        <p:spPr>
          <a:xfrm>
            <a:off x="13977792" y="5144282"/>
            <a:ext cx="7643865" cy="6215106"/>
          </a:xfrm>
          <a:prstGeom prst="ellipse">
            <a:avLst/>
          </a:prstGeom>
          <a:noFill/>
          <a:ln w="762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32 Elipse"/>
          <p:cNvSpPr/>
          <p:nvPr/>
        </p:nvSpPr>
        <p:spPr>
          <a:xfrm>
            <a:off x="1691408" y="5001406"/>
            <a:ext cx="15215342" cy="6286544"/>
          </a:xfrm>
          <a:prstGeom prst="ellipse">
            <a:avLst/>
          </a:prstGeom>
          <a:noFill/>
          <a:ln w="571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Título"/>
          <p:cNvSpPr>
            <a:spLocks noGrp="1"/>
          </p:cNvSpPr>
          <p:nvPr>
            <p:ph type="ctrTitle"/>
          </p:nvPr>
        </p:nvSpPr>
        <p:spPr>
          <a:xfrm>
            <a:off x="977028" y="500812"/>
            <a:ext cx="3857653" cy="3286148"/>
          </a:xfrm>
        </p:spPr>
        <p:txBody>
          <a:bodyPr>
            <a:normAutofit/>
          </a:bodyPr>
          <a:lstStyle/>
          <a:p>
            <a:pPr algn="l"/>
            <a:r>
              <a:rPr lang="es-ES" sz="6600" b="1" spc="-150" dirty="0" smtClean="0">
                <a:solidFill>
                  <a:schemeClr val="bg1"/>
                </a:solidFill>
                <a:effectLst>
                  <a:outerShdw blurRad="38100" dist="38100" dir="2700000" algn="tl">
                    <a:srgbClr val="000000">
                      <a:alpha val="43137"/>
                    </a:srgbClr>
                  </a:outerShdw>
                </a:effectLst>
                <a:latin typeface="Arial Narrow" pitchFamily="34" charset="0"/>
              </a:rPr>
              <a:t>5. </a:t>
            </a:r>
            <a:r>
              <a:rPr lang="es-ES" sz="4800" b="1" spc="-150" dirty="0" smtClean="0">
                <a:solidFill>
                  <a:schemeClr val="bg1"/>
                </a:solidFill>
                <a:effectLst>
                  <a:outerShdw blurRad="38100" dist="38100" dir="2700000" algn="tl">
                    <a:srgbClr val="000000">
                      <a:alpha val="43137"/>
                    </a:srgbClr>
                  </a:outerShdw>
                </a:effectLst>
                <a:latin typeface="Arial Narrow" pitchFamily="34" charset="0"/>
              </a:rPr>
              <a:t>TECHNOLOGY</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lvl="0">
              <a:spcBef>
                <a:spcPct val="0"/>
              </a:spcBef>
              <a:defRPr/>
            </a:pPr>
            <a:r>
              <a:rPr lang="es-ES_tradnl" sz="7200" b="1" spc="-150" dirty="0" smtClean="0">
                <a:solidFill>
                  <a:schemeClr val="tx1">
                    <a:lumMod val="75000"/>
                    <a:lumOff val="25000"/>
                  </a:schemeClr>
                </a:solidFill>
                <a:latin typeface="Arial Narrow" pitchFamily="34" charset="0"/>
                <a:ea typeface="+mj-ea"/>
                <a:cs typeface="+mj-cs"/>
              </a:rPr>
              <a:t>5.3.- TOOLS </a:t>
            </a:r>
            <a:r>
              <a:rPr lang="es-ES_tradnl" sz="7200" b="1" spc="-150" dirty="0" smtClean="0">
                <a:solidFill>
                  <a:schemeClr val="tx1">
                    <a:lumMod val="75000"/>
                    <a:lumOff val="25000"/>
                  </a:schemeClr>
                </a:solidFill>
                <a:latin typeface="Arial Narrow" pitchFamily="34" charset="0"/>
              </a:rPr>
              <a:t>MANAGEMENT</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5406184" y="2001010"/>
            <a:ext cx="10429948" cy="100013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pic>
        <p:nvPicPr>
          <p:cNvPr id="18" name="17 Imagen" descr="fromthebench_planner.png"/>
          <p:cNvPicPr>
            <a:picLocks noChangeAspect="1"/>
          </p:cNvPicPr>
          <p:nvPr/>
        </p:nvPicPr>
        <p:blipFill>
          <a:blip r:embed="rId3" cstate="print"/>
          <a:srcRect b="63337"/>
          <a:stretch>
            <a:fillRect/>
          </a:stretch>
        </p:blipFill>
        <p:spPr>
          <a:xfrm>
            <a:off x="3333530" y="6501604"/>
            <a:ext cx="2635643" cy="2117927"/>
          </a:xfrm>
          <a:prstGeom prst="rect">
            <a:avLst/>
          </a:prstGeom>
        </p:spPr>
      </p:pic>
      <p:sp>
        <p:nvSpPr>
          <p:cNvPr id="21" name="3 Título"/>
          <p:cNvSpPr txBox="1">
            <a:spLocks/>
          </p:cNvSpPr>
          <p:nvPr/>
        </p:nvSpPr>
        <p:spPr>
          <a:xfrm>
            <a:off x="3047778" y="8787620"/>
            <a:ext cx="3449196" cy="847171"/>
          </a:xfrm>
          <a:prstGeom prst="rect">
            <a:avLst/>
          </a:prstGeom>
        </p:spPr>
        <p:txBody>
          <a:bodyPr vert="horz" lIns="217728" tIns="108864" rIns="217728" bIns="108864" rtlCol="0" anchor="ctr">
            <a:normAutofit fontScale="92500" lnSpcReduction="10000"/>
          </a:bodyPr>
          <a:lstStyle/>
          <a:p>
            <a:pPr marL="0" marR="0" lvl="0" indent="0" algn="ctr"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uLnTx/>
                <a:uFillTx/>
                <a:latin typeface="Arial Narrow" pitchFamily="34" charset="0"/>
                <a:ea typeface="+mj-ea"/>
                <a:cs typeface="+mj-cs"/>
              </a:rPr>
              <a:t>intranet</a:t>
            </a:r>
          </a:p>
        </p:txBody>
      </p:sp>
      <p:sp>
        <p:nvSpPr>
          <p:cNvPr id="23" name="3 Título"/>
          <p:cNvSpPr txBox="1">
            <a:spLocks/>
          </p:cNvSpPr>
          <p:nvPr/>
        </p:nvSpPr>
        <p:spPr>
          <a:xfrm>
            <a:off x="14120668" y="8716182"/>
            <a:ext cx="2349739" cy="847171"/>
          </a:xfrm>
          <a:prstGeom prst="rect">
            <a:avLst/>
          </a:prstGeom>
        </p:spPr>
        <p:txBody>
          <a:bodyPr vert="horz" lIns="217728" tIns="108864" rIns="217728" bIns="108864" rtlCol="0" anchor="ctr">
            <a:normAutofit fontScale="92500" lnSpcReduction="10000"/>
          </a:bodyPr>
          <a:lstStyle/>
          <a:p>
            <a:pPr marL="0" marR="0" lvl="0" indent="0" algn="ctr"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uLnTx/>
                <a:uFillTx/>
                <a:latin typeface="Arial Narrow" pitchFamily="34" charset="0"/>
                <a:ea typeface="+mj-ea"/>
                <a:cs typeface="+mj-cs"/>
              </a:rPr>
              <a:t>JIRA</a:t>
            </a:r>
          </a:p>
        </p:txBody>
      </p:sp>
      <p:pic>
        <p:nvPicPr>
          <p:cNvPr id="24" name="23 Imagen" descr="email.png"/>
          <p:cNvPicPr>
            <a:picLocks noChangeAspect="1"/>
          </p:cNvPicPr>
          <p:nvPr/>
        </p:nvPicPr>
        <p:blipFill>
          <a:blip r:embed="rId4" cstate="print"/>
          <a:stretch>
            <a:fillRect/>
          </a:stretch>
        </p:blipFill>
        <p:spPr>
          <a:xfrm>
            <a:off x="6405364" y="6287290"/>
            <a:ext cx="2238951" cy="2238951"/>
          </a:xfrm>
          <a:prstGeom prst="rect">
            <a:avLst/>
          </a:prstGeom>
        </p:spPr>
      </p:pic>
      <p:sp>
        <p:nvSpPr>
          <p:cNvPr id="25" name="3 Título"/>
          <p:cNvSpPr txBox="1">
            <a:spLocks/>
          </p:cNvSpPr>
          <p:nvPr/>
        </p:nvSpPr>
        <p:spPr>
          <a:xfrm>
            <a:off x="6405364" y="8716182"/>
            <a:ext cx="2214578" cy="847171"/>
          </a:xfrm>
          <a:prstGeom prst="rect">
            <a:avLst/>
          </a:prstGeom>
        </p:spPr>
        <p:txBody>
          <a:bodyPr vert="horz" lIns="217728" tIns="108864" rIns="217728" bIns="108864" rtlCol="0" anchor="ctr">
            <a:normAutofit fontScale="92500" lnSpcReduction="10000"/>
          </a:bodyPr>
          <a:lstStyle/>
          <a:p>
            <a:pPr marL="0" marR="0" lvl="0" indent="0" algn="ctr"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uLnTx/>
                <a:uFillTx/>
                <a:latin typeface="Arial Narrow" pitchFamily="34" charset="0"/>
                <a:ea typeface="+mj-ea"/>
                <a:cs typeface="+mj-cs"/>
              </a:rPr>
              <a:t>email</a:t>
            </a:r>
          </a:p>
        </p:txBody>
      </p:sp>
      <p:pic>
        <p:nvPicPr>
          <p:cNvPr id="26" name="25 Imagen" descr="Skype Blue.png"/>
          <p:cNvPicPr>
            <a:picLocks noChangeAspect="1"/>
          </p:cNvPicPr>
          <p:nvPr/>
        </p:nvPicPr>
        <p:blipFill>
          <a:blip r:embed="rId5" cstate="print"/>
          <a:stretch>
            <a:fillRect/>
          </a:stretch>
        </p:blipFill>
        <p:spPr>
          <a:xfrm>
            <a:off x="8834256" y="6501604"/>
            <a:ext cx="1936390" cy="1936390"/>
          </a:xfrm>
          <a:prstGeom prst="rect">
            <a:avLst/>
          </a:prstGeom>
        </p:spPr>
      </p:pic>
      <p:sp>
        <p:nvSpPr>
          <p:cNvPr id="27" name="3 Título"/>
          <p:cNvSpPr txBox="1">
            <a:spLocks/>
          </p:cNvSpPr>
          <p:nvPr/>
        </p:nvSpPr>
        <p:spPr>
          <a:xfrm>
            <a:off x="8691380" y="8787620"/>
            <a:ext cx="2357454" cy="847171"/>
          </a:xfrm>
          <a:prstGeom prst="rect">
            <a:avLst/>
          </a:prstGeom>
        </p:spPr>
        <p:txBody>
          <a:bodyPr vert="horz" lIns="217728" tIns="108864" rIns="217728" bIns="108864" rtlCol="0" anchor="ctr">
            <a:normAutofit fontScale="92500" lnSpcReduction="10000"/>
          </a:bodyPr>
          <a:lstStyle/>
          <a:p>
            <a:pPr marL="0" marR="0" lvl="0" indent="0" algn="ctr"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err="1" smtClean="0">
                <a:ln>
                  <a:noFill/>
                </a:ln>
                <a:uLnTx/>
                <a:uFillTx/>
                <a:latin typeface="Arial Narrow" pitchFamily="34" charset="0"/>
                <a:ea typeface="+mj-ea"/>
                <a:cs typeface="+mj-cs"/>
              </a:rPr>
              <a:t>skype</a:t>
            </a:r>
            <a:endParaRPr kumimoji="0" lang="es-ES" sz="4800" b="1" i="0" u="none" strike="noStrike" kern="1200" cap="none" spc="-150" normalizeH="0" baseline="0" noProof="0" dirty="0" smtClean="0">
              <a:ln>
                <a:noFill/>
              </a:ln>
              <a:uLnTx/>
              <a:uFillTx/>
              <a:latin typeface="Arial Narrow" pitchFamily="34" charset="0"/>
              <a:ea typeface="+mj-ea"/>
              <a:cs typeface="+mj-cs"/>
            </a:endParaRPr>
          </a:p>
        </p:txBody>
      </p:sp>
      <p:sp>
        <p:nvSpPr>
          <p:cNvPr id="29" name="28 Rectángulo redondeado"/>
          <p:cNvSpPr/>
          <p:nvPr/>
        </p:nvSpPr>
        <p:spPr>
          <a:xfrm>
            <a:off x="15200868" y="4644216"/>
            <a:ext cx="5206344" cy="102870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7" name="16 CuadroTexto"/>
          <p:cNvSpPr txBox="1"/>
          <p:nvPr/>
        </p:nvSpPr>
        <p:spPr>
          <a:xfrm>
            <a:off x="15120800" y="4715654"/>
            <a:ext cx="4967842" cy="923330"/>
          </a:xfrm>
          <a:prstGeom prst="rect">
            <a:avLst/>
          </a:prstGeom>
          <a:noFill/>
        </p:spPr>
        <p:txBody>
          <a:bodyPr wrap="square" rtlCol="0">
            <a:spAutoFit/>
          </a:bodyPr>
          <a:lstStyle/>
          <a:p>
            <a:pPr algn="ctr"/>
            <a:r>
              <a:rPr lang="es-ES" sz="5400" b="1" dirty="0" smtClean="0">
                <a:solidFill>
                  <a:schemeClr val="bg1"/>
                </a:solidFill>
              </a:rPr>
              <a:t>MANAGEMENT</a:t>
            </a:r>
            <a:endParaRPr lang="es-ES" sz="5400" dirty="0" smtClean="0">
              <a:solidFill>
                <a:schemeClr val="bg1"/>
              </a:solidFill>
            </a:endParaRPr>
          </a:p>
        </p:txBody>
      </p:sp>
      <p:sp>
        <p:nvSpPr>
          <p:cNvPr id="30" name="29 Rectángulo redondeado"/>
          <p:cNvSpPr/>
          <p:nvPr/>
        </p:nvSpPr>
        <p:spPr>
          <a:xfrm>
            <a:off x="7548372" y="10359256"/>
            <a:ext cx="5034772" cy="267652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
        <p:nvSpPr>
          <p:cNvPr id="28" name="27 CuadroTexto"/>
          <p:cNvSpPr txBox="1"/>
          <p:nvPr/>
        </p:nvSpPr>
        <p:spPr>
          <a:xfrm>
            <a:off x="7691248" y="10424379"/>
            <a:ext cx="4891896" cy="3293209"/>
          </a:xfrm>
          <a:prstGeom prst="rect">
            <a:avLst/>
          </a:prstGeom>
          <a:noFill/>
        </p:spPr>
        <p:txBody>
          <a:bodyPr wrap="square" rtlCol="0">
            <a:spAutoFit/>
          </a:bodyPr>
          <a:lstStyle/>
          <a:p>
            <a:pPr algn="ctr"/>
            <a:r>
              <a:rPr lang="en-US" sz="4000" b="1" dirty="0" smtClean="0">
                <a:solidFill>
                  <a:schemeClr val="bg1"/>
                </a:solidFill>
              </a:rPr>
              <a:t>COMMUNICATION</a:t>
            </a:r>
          </a:p>
          <a:p>
            <a:pPr lvl="0" algn="ctr">
              <a:spcBef>
                <a:spcPct val="0"/>
              </a:spcBef>
              <a:defRPr/>
            </a:pPr>
            <a:r>
              <a:rPr lang="es-ES" sz="4000" b="1" spc="-150" dirty="0" err="1" smtClean="0">
                <a:solidFill>
                  <a:schemeClr val="bg1"/>
                </a:solidFill>
                <a:latin typeface="Arial Narrow" pitchFamily="34" charset="0"/>
              </a:rPr>
              <a:t>Best</a:t>
            </a:r>
            <a:r>
              <a:rPr lang="es-ES" sz="4000" b="1" spc="-150" dirty="0" smtClean="0">
                <a:solidFill>
                  <a:schemeClr val="bg1"/>
                </a:solidFill>
                <a:latin typeface="Arial Narrow" pitchFamily="34" charset="0"/>
              </a:rPr>
              <a:t> </a:t>
            </a:r>
            <a:r>
              <a:rPr lang="es-ES" sz="4000" b="1" spc="-150" dirty="0" err="1" smtClean="0">
                <a:solidFill>
                  <a:schemeClr val="bg1"/>
                </a:solidFill>
                <a:latin typeface="Arial Narrow" pitchFamily="34" charset="0"/>
              </a:rPr>
              <a:t>practices</a:t>
            </a:r>
            <a:endParaRPr lang="es-ES" sz="4000" b="1" spc="-150" dirty="0" smtClean="0">
              <a:solidFill>
                <a:schemeClr val="bg1"/>
              </a:solidFill>
              <a:latin typeface="Arial Narrow" pitchFamily="34" charset="0"/>
            </a:endParaRPr>
          </a:p>
          <a:p>
            <a:pPr lvl="0" algn="ctr">
              <a:spcBef>
                <a:spcPct val="0"/>
              </a:spcBef>
              <a:defRPr/>
            </a:pPr>
            <a:r>
              <a:rPr lang="es-ES" sz="4000" b="1" spc="-150" dirty="0" err="1" smtClean="0">
                <a:solidFill>
                  <a:schemeClr val="bg1"/>
                </a:solidFill>
                <a:latin typeface="Arial Narrow" pitchFamily="34" charset="0"/>
              </a:rPr>
              <a:t>Process</a:t>
            </a:r>
            <a:endParaRPr lang="es-ES" sz="4000" b="1" spc="-150" dirty="0" smtClean="0">
              <a:solidFill>
                <a:schemeClr val="bg1"/>
              </a:solidFill>
              <a:latin typeface="Arial Narrow" pitchFamily="34" charset="0"/>
            </a:endParaRPr>
          </a:p>
          <a:p>
            <a:pPr lvl="0" algn="ctr">
              <a:spcBef>
                <a:spcPct val="0"/>
              </a:spcBef>
              <a:defRPr/>
            </a:pPr>
            <a:r>
              <a:rPr lang="es-ES" sz="4000" b="1" spc="-150" dirty="0" err="1" smtClean="0">
                <a:solidFill>
                  <a:schemeClr val="bg1"/>
                </a:solidFill>
                <a:latin typeface="Arial Narrow" pitchFamily="34" charset="0"/>
              </a:rPr>
              <a:t>GDDs</a:t>
            </a:r>
            <a:endParaRPr lang="es-ES" sz="4000" b="1" spc="-150" dirty="0" smtClean="0">
              <a:solidFill>
                <a:schemeClr val="bg1"/>
              </a:solidFill>
              <a:latin typeface="Arial Narrow" pitchFamily="34" charset="0"/>
            </a:endParaRPr>
          </a:p>
          <a:p>
            <a:pPr algn="ctr"/>
            <a:endParaRPr lang="es-ES" sz="4800" dirty="0" smtClean="0">
              <a:solidFill>
                <a:schemeClr val="bg1"/>
              </a:solidFill>
            </a:endParaRPr>
          </a:p>
        </p:txBody>
      </p:sp>
      <p:sp>
        <p:nvSpPr>
          <p:cNvPr id="43" name="3 Título"/>
          <p:cNvSpPr txBox="1">
            <a:spLocks/>
          </p:cNvSpPr>
          <p:nvPr/>
        </p:nvSpPr>
        <p:spPr>
          <a:xfrm>
            <a:off x="17621130" y="8787620"/>
            <a:ext cx="3449196" cy="847171"/>
          </a:xfrm>
          <a:prstGeom prst="rect">
            <a:avLst/>
          </a:prstGeom>
        </p:spPr>
        <p:txBody>
          <a:bodyPr vert="horz" lIns="217728" tIns="108864" rIns="217728" bIns="108864" rtlCol="0" anchor="ctr">
            <a:normAutofit fontScale="92500" lnSpcReduction="10000"/>
          </a:bodyPr>
          <a:lstStyle/>
          <a:p>
            <a:pPr marL="0" marR="0" lvl="0" indent="0" algn="ctr"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err="1" smtClean="0">
                <a:ln>
                  <a:noFill/>
                </a:ln>
                <a:uLnTx/>
                <a:uFillTx/>
                <a:latin typeface="Arial Narrow" pitchFamily="34" charset="0"/>
                <a:ea typeface="+mj-ea"/>
                <a:cs typeface="+mj-cs"/>
              </a:rPr>
              <a:t>Perforce</a:t>
            </a:r>
            <a:endParaRPr kumimoji="0" lang="es-ES" sz="4800" b="1" i="0" u="none" strike="noStrike" kern="1200" cap="none" spc="-150" normalizeH="0" baseline="0" noProof="0" dirty="0" smtClean="0">
              <a:ln>
                <a:noFill/>
              </a:ln>
              <a:uLnTx/>
              <a:uFillTx/>
              <a:latin typeface="Arial Narrow" pitchFamily="34" charset="0"/>
              <a:ea typeface="+mj-ea"/>
              <a:cs typeface="+mj-cs"/>
            </a:endParaRPr>
          </a:p>
        </p:txBody>
      </p:sp>
      <p:pic>
        <p:nvPicPr>
          <p:cNvPr id="31" name="30 Imagen" descr="perforce_logo.png"/>
          <p:cNvPicPr>
            <a:picLocks noChangeAspect="1"/>
          </p:cNvPicPr>
          <p:nvPr/>
        </p:nvPicPr>
        <p:blipFill>
          <a:blip r:embed="rId6" cstate="print"/>
          <a:stretch>
            <a:fillRect/>
          </a:stretch>
        </p:blipFill>
        <p:spPr>
          <a:xfrm>
            <a:off x="16835312" y="7573174"/>
            <a:ext cx="5007744" cy="1143008"/>
          </a:xfrm>
          <a:prstGeom prst="rect">
            <a:avLst/>
          </a:prstGeom>
        </p:spPr>
      </p:pic>
      <p:pic>
        <p:nvPicPr>
          <p:cNvPr id="32" name="31 Imagen" descr="jira_logo.png"/>
          <p:cNvPicPr>
            <a:picLocks noChangeAspect="1"/>
          </p:cNvPicPr>
          <p:nvPr/>
        </p:nvPicPr>
        <p:blipFill>
          <a:blip r:embed="rId7" cstate="print"/>
          <a:stretch>
            <a:fillRect/>
          </a:stretch>
        </p:blipFill>
        <p:spPr>
          <a:xfrm>
            <a:off x="14192106" y="7501736"/>
            <a:ext cx="2500423" cy="995930"/>
          </a:xfrm>
          <a:prstGeom prst="rect">
            <a:avLst/>
          </a:prstGeom>
        </p:spPr>
      </p:pic>
      <p:sp>
        <p:nvSpPr>
          <p:cNvPr id="38" name="3 Título"/>
          <p:cNvSpPr txBox="1">
            <a:spLocks/>
          </p:cNvSpPr>
          <p:nvPr/>
        </p:nvSpPr>
        <p:spPr>
          <a:xfrm>
            <a:off x="10834520" y="8787620"/>
            <a:ext cx="3449196" cy="847171"/>
          </a:xfrm>
          <a:prstGeom prst="rect">
            <a:avLst/>
          </a:prstGeom>
        </p:spPr>
        <p:txBody>
          <a:bodyPr vert="horz" lIns="217728" tIns="108864" rIns="217728" bIns="108864" rtlCol="0" anchor="ctr">
            <a:normAutofit fontScale="92500" lnSpcReduction="10000"/>
          </a:bodyPr>
          <a:lstStyle/>
          <a:p>
            <a:pPr marL="0" marR="0" lvl="0" indent="0" algn="ctr"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uLnTx/>
                <a:uFillTx/>
                <a:latin typeface="Arial Narrow" pitchFamily="34" charset="0"/>
                <a:ea typeface="+mj-ea"/>
                <a:cs typeface="+mj-cs"/>
              </a:rPr>
              <a:t>Google </a:t>
            </a:r>
            <a:r>
              <a:rPr kumimoji="0" lang="es-ES" sz="4800" b="1" i="0" u="none" strike="noStrike" kern="1200" cap="none" spc="-150" normalizeH="0" baseline="0" noProof="0" dirty="0" err="1" smtClean="0">
                <a:ln>
                  <a:noFill/>
                </a:ln>
                <a:uLnTx/>
                <a:uFillTx/>
                <a:latin typeface="Arial Narrow" pitchFamily="34" charset="0"/>
                <a:ea typeface="+mj-ea"/>
                <a:cs typeface="+mj-cs"/>
              </a:rPr>
              <a:t>Docs</a:t>
            </a:r>
            <a:endParaRPr kumimoji="0" lang="es-ES" sz="4800" b="1" i="0" u="none" strike="noStrike" kern="1200" cap="none" spc="-150" normalizeH="0" baseline="0" noProof="0" dirty="0" smtClean="0">
              <a:ln>
                <a:noFill/>
              </a:ln>
              <a:uLnTx/>
              <a:uFillTx/>
              <a:latin typeface="Arial Narrow" pitchFamily="34" charset="0"/>
              <a:ea typeface="+mj-ea"/>
              <a:cs typeface="+mj-cs"/>
            </a:endParaRPr>
          </a:p>
        </p:txBody>
      </p:sp>
      <p:sp>
        <p:nvSpPr>
          <p:cNvPr id="39" name="3 Título"/>
          <p:cNvSpPr txBox="1">
            <a:spLocks/>
          </p:cNvSpPr>
          <p:nvPr/>
        </p:nvSpPr>
        <p:spPr>
          <a:xfrm>
            <a:off x="7834124" y="11788016"/>
            <a:ext cx="3786214" cy="1786696"/>
          </a:xfrm>
          <a:prstGeom prst="rect">
            <a:avLst/>
          </a:prstGeom>
        </p:spPr>
        <p:txBody>
          <a:bodyPr vert="horz" lIns="217728" tIns="108864" rIns="217728" bIns="108864" rtlCol="0" anchor="ctr">
            <a:normAutofit/>
          </a:bodyPr>
          <a:lstStyle/>
          <a:p>
            <a:pPr marL="0" marR="0" lvl="0" indent="0" defTabSz="2177278" rtl="0" eaLnBrk="1" fontAlgn="auto" latinLnBrk="0" hangingPunct="1">
              <a:lnSpc>
                <a:spcPct val="100000"/>
              </a:lnSpc>
              <a:spcBef>
                <a:spcPct val="0"/>
              </a:spcBef>
              <a:spcAft>
                <a:spcPts val="0"/>
              </a:spcAft>
              <a:buClrTx/>
              <a:buSzTx/>
              <a:buFontTx/>
              <a:buNone/>
              <a:tabLst/>
              <a:defRPr/>
            </a:pPr>
            <a:endParaRPr kumimoji="0" lang="es-ES" sz="4800" b="1" i="0" u="none" strike="noStrike" kern="1200" cap="none" spc="-150" normalizeH="0" baseline="0" noProof="0" dirty="0" smtClean="0">
              <a:ln>
                <a:noFill/>
              </a:ln>
              <a:uLnTx/>
              <a:uFillTx/>
              <a:latin typeface="Arial Narrow" pitchFamily="34" charset="0"/>
              <a:ea typeface="+mj-ea"/>
              <a:cs typeface="+mj-cs"/>
            </a:endParaRPr>
          </a:p>
        </p:txBody>
      </p:sp>
      <p:pic>
        <p:nvPicPr>
          <p:cNvPr id="37" name="36 Imagen" descr="google_docs_logo.png"/>
          <p:cNvPicPr>
            <a:picLocks noChangeAspect="1"/>
          </p:cNvPicPr>
          <p:nvPr/>
        </p:nvPicPr>
        <p:blipFill>
          <a:blip r:embed="rId8" cstate="print"/>
          <a:stretch>
            <a:fillRect/>
          </a:stretch>
        </p:blipFill>
        <p:spPr>
          <a:xfrm>
            <a:off x="11048834" y="6501604"/>
            <a:ext cx="2571768" cy="2238950"/>
          </a:xfrm>
          <a:prstGeom prst="rect">
            <a:avLst/>
          </a:prstGeom>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FROM </a:t>
            </a:r>
            <a:b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THE </a:t>
            </a:r>
            <a:b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BENCH</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280026" y="1314178"/>
            <a:ext cx="9505056" cy="1440160"/>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7200" b="1" spc="-150" dirty="0" smtClean="0">
                <a:solidFill>
                  <a:schemeClr val="tx1">
                    <a:lumMod val="75000"/>
                    <a:lumOff val="25000"/>
                  </a:schemeClr>
                </a:solidFill>
                <a:latin typeface="Arial Narrow" pitchFamily="34" charset="0"/>
                <a:ea typeface="+mj-ea"/>
                <a:cs typeface="+mj-cs"/>
              </a:rPr>
              <a:t>INDEX</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8376370" y="4194498"/>
            <a:ext cx="9361040" cy="8352928"/>
          </a:xfrm>
          <a:prstGeom prst="rect">
            <a:avLst/>
          </a:prstGeom>
        </p:spPr>
        <p:txBody>
          <a:bodyPr vert="horz" lIns="217728" tIns="108864" rIns="217728" bIns="108864" rtlCol="0" anchor="ctr">
            <a:normAutofit/>
          </a:bodyPr>
          <a:lstStyle/>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 sz="4800" b="1" spc="-150" noProof="0" dirty="0" smtClean="0">
                <a:solidFill>
                  <a:schemeClr val="bg1">
                    <a:lumMod val="50000"/>
                  </a:schemeClr>
                </a:solidFill>
                <a:latin typeface="Arial Narrow" pitchFamily="34" charset="0"/>
                <a:ea typeface="+mj-ea"/>
                <a:cs typeface="+mj-cs"/>
              </a:rPr>
              <a:t>The </a:t>
            </a:r>
            <a:r>
              <a:rPr lang="es-ES" sz="4800" b="1" spc="-150" noProof="0" dirty="0" err="1" smtClean="0">
                <a:solidFill>
                  <a:schemeClr val="bg1">
                    <a:lumMod val="50000"/>
                  </a:schemeClr>
                </a:solidFill>
                <a:latin typeface="Arial Narrow" pitchFamily="34" charset="0"/>
                <a:ea typeface="+mj-ea"/>
                <a:cs typeface="+mj-cs"/>
              </a:rPr>
              <a:t>Company</a:t>
            </a:r>
            <a:endParaRPr lang="es-ES"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noProof="0" dirty="0" err="1" smtClean="0">
                <a:solidFill>
                  <a:schemeClr val="bg1">
                    <a:lumMod val="50000"/>
                  </a:schemeClr>
                </a:solidFill>
                <a:latin typeface="Arial Narrow" pitchFamily="34" charset="0"/>
                <a:ea typeface="+mj-ea"/>
                <a:cs typeface="+mj-cs"/>
              </a:rPr>
              <a:t>Products</a:t>
            </a:r>
            <a:endParaRPr lang="es-ES_tradnl"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dirty="0" err="1" smtClean="0">
                <a:solidFill>
                  <a:schemeClr val="bg1">
                    <a:lumMod val="50000"/>
                  </a:schemeClr>
                </a:solidFill>
                <a:latin typeface="Arial Narrow" pitchFamily="34" charset="0"/>
                <a:ea typeface="+mj-ea"/>
                <a:cs typeface="+mj-cs"/>
              </a:rPr>
              <a:t>Clients</a:t>
            </a:r>
            <a:r>
              <a:rPr lang="es-ES_tradnl" sz="4800" b="1" spc="-150" dirty="0" smtClean="0">
                <a:solidFill>
                  <a:schemeClr val="bg1">
                    <a:lumMod val="50000"/>
                  </a:schemeClr>
                </a:solidFill>
                <a:latin typeface="Arial Narrow" pitchFamily="34" charset="0"/>
                <a:ea typeface="+mj-ea"/>
                <a:cs typeface="+mj-cs"/>
              </a:rPr>
              <a:t> – Clubs</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noProof="0" dirty="0" err="1" smtClean="0">
                <a:solidFill>
                  <a:schemeClr val="bg1">
                    <a:lumMod val="50000"/>
                  </a:schemeClr>
                </a:solidFill>
                <a:latin typeface="Arial Narrow" pitchFamily="34" charset="0"/>
                <a:ea typeface="+mj-ea"/>
                <a:cs typeface="+mj-cs"/>
              </a:rPr>
              <a:t>Technology</a:t>
            </a:r>
            <a:endParaRPr lang="es-ES_tradnl"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dirty="0" smtClean="0">
                <a:solidFill>
                  <a:schemeClr val="bg1">
                    <a:lumMod val="50000"/>
                  </a:schemeClr>
                </a:solidFill>
                <a:latin typeface="Arial Narrow" pitchFamily="34" charset="0"/>
                <a:ea typeface="+mj-ea"/>
                <a:cs typeface="+mj-cs"/>
              </a:rPr>
              <a:t>Marketing</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noProof="0" dirty="0" err="1" smtClean="0">
                <a:latin typeface="Arial Narrow" pitchFamily="34" charset="0"/>
                <a:ea typeface="+mj-ea"/>
                <a:cs typeface="+mj-cs"/>
              </a:rPr>
              <a:t>Human</a:t>
            </a:r>
            <a:r>
              <a:rPr lang="es-ES_tradnl" sz="4800" b="1" spc="-150" noProof="0" dirty="0" smtClean="0">
                <a:latin typeface="Arial Narrow" pitchFamily="34" charset="0"/>
                <a:ea typeface="+mj-ea"/>
                <a:cs typeface="+mj-cs"/>
              </a:rPr>
              <a:t> </a:t>
            </a:r>
            <a:r>
              <a:rPr lang="es-ES_tradnl" sz="4800" b="1" spc="-150" noProof="0" dirty="0" err="1" smtClean="0">
                <a:latin typeface="Arial Narrow" pitchFamily="34" charset="0"/>
                <a:ea typeface="+mj-ea"/>
                <a:cs typeface="+mj-cs"/>
              </a:rPr>
              <a:t>Resources</a:t>
            </a:r>
            <a:endParaRPr lang="es-ES_tradnl" sz="4800" b="1" spc="-150" noProof="0" dirty="0" smtClean="0">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dirty="0">
                <a:solidFill>
                  <a:schemeClr val="bg1">
                    <a:lumMod val="50000"/>
                  </a:schemeClr>
                </a:solidFill>
                <a:latin typeface="Arial Narrow" pitchFamily="34" charset="0"/>
                <a:ea typeface="+mj-ea"/>
                <a:cs typeface="+mj-cs"/>
              </a:rPr>
              <a:t>Legal</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dirty="0" err="1" smtClean="0">
                <a:solidFill>
                  <a:schemeClr val="bg1">
                    <a:lumMod val="50000"/>
                  </a:schemeClr>
                </a:solidFill>
                <a:latin typeface="Arial Narrow" pitchFamily="34" charset="0"/>
                <a:ea typeface="+mj-ea"/>
                <a:cs typeface="+mj-cs"/>
              </a:rPr>
              <a:t>Strategy</a:t>
            </a:r>
            <a:endParaRPr lang="es-ES_tradnl" sz="4800" b="1" spc="-15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dirty="0" err="1" smtClean="0">
                <a:solidFill>
                  <a:schemeClr val="bg1">
                    <a:lumMod val="50000"/>
                  </a:schemeClr>
                </a:solidFill>
                <a:latin typeface="Arial Narrow" pitchFamily="34" charset="0"/>
                <a:ea typeface="+mj-ea"/>
                <a:cs typeface="+mj-cs"/>
              </a:rPr>
              <a:t>Financial</a:t>
            </a:r>
            <a:r>
              <a:rPr lang="es-ES_tradnl" sz="4800" b="1" spc="-150" dirty="0" smtClean="0">
                <a:solidFill>
                  <a:schemeClr val="bg1">
                    <a:lumMod val="50000"/>
                  </a:schemeClr>
                </a:solidFill>
                <a:latin typeface="Arial Narrow" pitchFamily="34" charset="0"/>
                <a:ea typeface="+mj-ea"/>
                <a:cs typeface="+mj-cs"/>
              </a:rPr>
              <a:t> Plan</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endParaRPr lang="es-ES_tradnl" sz="4800" b="1" spc="-15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tabLst/>
              <a:defRPr/>
            </a:pPr>
            <a:r>
              <a:rPr lang="es-ES_tradnl" sz="4800" b="1" spc="-150" dirty="0" smtClean="0">
                <a:solidFill>
                  <a:schemeClr val="bg1">
                    <a:lumMod val="50000"/>
                  </a:schemeClr>
                </a:solidFill>
                <a:latin typeface="Arial Narrow" pitchFamily="34" charset="0"/>
                <a:ea typeface="+mj-ea"/>
                <a:cs typeface="+mj-cs"/>
              </a:rPr>
              <a:t>APPENDICES</a:t>
            </a:r>
            <a:endParaRPr lang="es-ES"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endParaRPr kumimoji="0" lang="es-ES" sz="4800" b="1" i="0" u="none" strike="noStrike" kern="1200" cap="none" spc="-150" normalizeH="0" baseline="0" noProof="0" dirty="0" smtClean="0">
              <a:ln>
                <a:noFill/>
              </a:ln>
              <a:solidFill>
                <a:schemeClr val="bg1">
                  <a:lumMod val="50000"/>
                </a:schemeClr>
              </a:solidFill>
              <a:uLnTx/>
              <a:uFillTx/>
              <a:latin typeface="Arial Narrow" pitchFamily="34" charset="0"/>
              <a:ea typeface="+mj-ea"/>
              <a:cs typeface="+mj-cs"/>
            </a:endParaRPr>
          </a:p>
        </p:txBody>
      </p:sp>
      <p:sp>
        <p:nvSpPr>
          <p:cNvPr id="7" name="6 Rectángulo"/>
          <p:cNvSpPr/>
          <p:nvPr/>
        </p:nvSpPr>
        <p:spPr>
          <a:xfrm>
            <a:off x="7584282" y="7573174"/>
            <a:ext cx="13537504"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8603615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Rectángulo redondeado"/>
          <p:cNvSpPr/>
          <p:nvPr/>
        </p:nvSpPr>
        <p:spPr>
          <a:xfrm>
            <a:off x="15478942" y="8216116"/>
            <a:ext cx="8286808" cy="3357586"/>
          </a:xfrm>
          <a:prstGeom prst="roundRect">
            <a:avLst/>
          </a:prstGeom>
          <a:solidFill>
            <a:schemeClr val="bg2">
              <a:lumMod val="9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22" name="21 Rectángulo redondeado"/>
          <p:cNvSpPr/>
          <p:nvPr/>
        </p:nvSpPr>
        <p:spPr>
          <a:xfrm>
            <a:off x="6049126" y="8216116"/>
            <a:ext cx="8286808" cy="3357586"/>
          </a:xfrm>
          <a:prstGeom prst="roundRect">
            <a:avLst/>
          </a:prstGeom>
          <a:solidFill>
            <a:schemeClr val="bg2">
              <a:lumMod val="9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20" name="19 Rectángulo redondeado"/>
          <p:cNvSpPr/>
          <p:nvPr/>
        </p:nvSpPr>
        <p:spPr>
          <a:xfrm>
            <a:off x="15407504" y="4072712"/>
            <a:ext cx="8286808" cy="3000396"/>
          </a:xfrm>
          <a:prstGeom prst="roundRect">
            <a:avLst/>
          </a:prstGeom>
          <a:solidFill>
            <a:schemeClr val="bg2">
              <a:lumMod val="9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19" name="18 Rectángulo redondeado"/>
          <p:cNvSpPr/>
          <p:nvPr/>
        </p:nvSpPr>
        <p:spPr>
          <a:xfrm>
            <a:off x="6120564" y="4001274"/>
            <a:ext cx="8286808" cy="3000396"/>
          </a:xfrm>
          <a:prstGeom prst="roundRect">
            <a:avLst/>
          </a:prstGeom>
          <a:solidFill>
            <a:schemeClr val="bg2">
              <a:lumMod val="9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4" name="3 Título"/>
          <p:cNvSpPr>
            <a:spLocks noGrp="1"/>
          </p:cNvSpPr>
          <p:nvPr>
            <p:ph type="ctrTitle"/>
          </p:nvPr>
        </p:nvSpPr>
        <p:spPr>
          <a:xfrm>
            <a:off x="977028" y="500812"/>
            <a:ext cx="3857653" cy="3286148"/>
          </a:xfrm>
        </p:spPr>
        <p:txBody>
          <a:bodyPr>
            <a:normAutofit/>
          </a:bodyPr>
          <a:lstStyle/>
          <a:p>
            <a:pPr algn="l"/>
            <a:r>
              <a:rPr lang="es-ES" sz="5400" b="1" spc="-150" dirty="0" smtClean="0">
                <a:solidFill>
                  <a:schemeClr val="bg1"/>
                </a:solidFill>
                <a:effectLst>
                  <a:outerShdw blurRad="38100" dist="38100" dir="2700000" algn="tl">
                    <a:srgbClr val="000000">
                      <a:alpha val="43137"/>
                    </a:srgbClr>
                  </a:outerShdw>
                </a:effectLst>
                <a:latin typeface="Arial Narrow" pitchFamily="34" charset="0"/>
              </a:rPr>
              <a:t>6. HUMAN RESOURCES</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 sz="7200" b="1" spc="-150" dirty="0" smtClean="0">
                <a:solidFill>
                  <a:schemeClr val="tx1">
                    <a:lumMod val="75000"/>
                    <a:lumOff val="25000"/>
                  </a:schemeClr>
                </a:solidFill>
                <a:latin typeface="Arial Narrow" pitchFamily="34" charset="0"/>
                <a:ea typeface="+mj-ea"/>
                <a:cs typeface="+mj-cs"/>
              </a:rPr>
              <a:t>6.1.- V</a:t>
            </a: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ALUES</a:t>
            </a:r>
          </a:p>
        </p:txBody>
      </p:sp>
      <p:sp>
        <p:nvSpPr>
          <p:cNvPr id="6" name="3 Título"/>
          <p:cNvSpPr txBox="1">
            <a:spLocks/>
          </p:cNvSpPr>
          <p:nvPr/>
        </p:nvSpPr>
        <p:spPr>
          <a:xfrm>
            <a:off x="5406184" y="2001010"/>
            <a:ext cx="10429948" cy="100013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rPr>
              <a:t>THE BEST TEAM </a:t>
            </a:r>
            <a:r>
              <a:rPr kumimoji="0" lang="es-ES" sz="4800" b="1" i="0" u="none" strike="noStrike" kern="1200" cap="none" spc="-150" normalizeH="0" noProof="0" dirty="0" smtClean="0">
                <a:ln>
                  <a:noFill/>
                </a:ln>
                <a:solidFill>
                  <a:schemeClr val="bg1">
                    <a:lumMod val="65000"/>
                  </a:schemeClr>
                </a:solidFill>
                <a:uLnTx/>
                <a:uFillTx/>
                <a:latin typeface="Arial Narrow" pitchFamily="34" charset="0"/>
                <a:ea typeface="+mj-ea"/>
                <a:cs typeface="+mj-cs"/>
              </a:rPr>
              <a:t>IS IN-HOUSE</a:t>
            </a: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pic>
        <p:nvPicPr>
          <p:cNvPr id="10" name="9 Imagen" descr="LL_Storage_Box.png"/>
          <p:cNvPicPr>
            <a:picLocks noChangeAspect="1"/>
          </p:cNvPicPr>
          <p:nvPr/>
        </p:nvPicPr>
        <p:blipFill>
          <a:blip r:embed="rId3" cstate="print"/>
          <a:stretch>
            <a:fillRect/>
          </a:stretch>
        </p:blipFill>
        <p:spPr>
          <a:xfrm>
            <a:off x="5406184" y="4358464"/>
            <a:ext cx="2740742" cy="2740742"/>
          </a:xfrm>
          <a:prstGeom prst="rect">
            <a:avLst/>
          </a:prstGeom>
        </p:spPr>
      </p:pic>
      <p:sp>
        <p:nvSpPr>
          <p:cNvPr id="11" name="10 CuadroTexto"/>
          <p:cNvSpPr txBox="1"/>
          <p:nvPr/>
        </p:nvSpPr>
        <p:spPr>
          <a:xfrm>
            <a:off x="8120828" y="4358464"/>
            <a:ext cx="5786478" cy="3093154"/>
          </a:xfrm>
          <a:prstGeom prst="rect">
            <a:avLst/>
          </a:prstGeom>
          <a:noFill/>
        </p:spPr>
        <p:txBody>
          <a:bodyPr wrap="square" rtlCol="0">
            <a:spAutoFit/>
          </a:bodyPr>
          <a:lstStyle/>
          <a:p>
            <a:r>
              <a:rPr lang="es-ES" sz="4400" b="1" dirty="0" err="1" smtClean="0">
                <a:solidFill>
                  <a:schemeClr val="accent6">
                    <a:lumMod val="75000"/>
                  </a:schemeClr>
                </a:solidFill>
              </a:rPr>
              <a:t>Chiefs</a:t>
            </a:r>
            <a:r>
              <a:rPr lang="es-ES" sz="4400" b="1" dirty="0" smtClean="0">
                <a:solidFill>
                  <a:schemeClr val="accent6">
                    <a:lumMod val="75000"/>
                  </a:schemeClr>
                </a:solidFill>
              </a:rPr>
              <a:t> </a:t>
            </a:r>
            <a:r>
              <a:rPr lang="es-ES" sz="4400" b="1" dirty="0" err="1" smtClean="0">
                <a:solidFill>
                  <a:schemeClr val="accent6">
                    <a:lumMod val="75000"/>
                  </a:schemeClr>
                </a:solidFill>
              </a:rPr>
              <a:t>who</a:t>
            </a:r>
            <a:r>
              <a:rPr lang="es-ES" sz="4400" b="1" dirty="0" smtClean="0">
                <a:solidFill>
                  <a:schemeClr val="accent6">
                    <a:lumMod val="75000"/>
                  </a:schemeClr>
                </a:solidFill>
              </a:rPr>
              <a:t> are </a:t>
            </a:r>
            <a:r>
              <a:rPr lang="es-ES" sz="4400" b="1" dirty="0" err="1" smtClean="0">
                <a:solidFill>
                  <a:schemeClr val="accent6">
                    <a:lumMod val="75000"/>
                  </a:schemeClr>
                </a:solidFill>
              </a:rPr>
              <a:t>not</a:t>
            </a:r>
            <a:r>
              <a:rPr lang="es-ES" sz="4400" b="1" dirty="0" smtClean="0">
                <a:solidFill>
                  <a:schemeClr val="accent6">
                    <a:lumMod val="75000"/>
                  </a:schemeClr>
                </a:solidFill>
              </a:rPr>
              <a:t> </a:t>
            </a:r>
            <a:r>
              <a:rPr lang="es-ES" sz="4400" b="1" dirty="0" err="1" smtClean="0">
                <a:solidFill>
                  <a:schemeClr val="accent6">
                    <a:lumMod val="75000"/>
                  </a:schemeClr>
                </a:solidFill>
              </a:rPr>
              <a:t>chiefs</a:t>
            </a:r>
            <a:endParaRPr lang="es-ES" sz="4400" b="1" dirty="0" smtClean="0">
              <a:solidFill>
                <a:schemeClr val="accent6">
                  <a:lumMod val="75000"/>
                </a:schemeClr>
              </a:solidFill>
            </a:endParaRPr>
          </a:p>
          <a:p>
            <a:r>
              <a:rPr lang="es-ES" sz="3200" dirty="0" smtClean="0"/>
              <a:t>The </a:t>
            </a:r>
            <a:r>
              <a:rPr lang="es-ES" sz="3200" dirty="0" err="1" smtClean="0"/>
              <a:t>chief</a:t>
            </a:r>
            <a:r>
              <a:rPr lang="es-ES" sz="3200" dirty="0" smtClean="0"/>
              <a:t> </a:t>
            </a:r>
            <a:r>
              <a:rPr lang="es-ES" sz="3200" dirty="0" err="1" smtClean="0"/>
              <a:t>is</a:t>
            </a:r>
            <a:r>
              <a:rPr lang="es-ES" sz="3200" dirty="0" smtClean="0"/>
              <a:t> </a:t>
            </a:r>
            <a:r>
              <a:rPr lang="es-ES" sz="3200" dirty="0" err="1" smtClean="0"/>
              <a:t>here</a:t>
            </a:r>
            <a:r>
              <a:rPr lang="es-ES" sz="3200" dirty="0" smtClean="0"/>
              <a:t> </a:t>
            </a:r>
            <a:r>
              <a:rPr lang="es-ES" sz="3200" dirty="0" err="1" smtClean="0"/>
              <a:t>to</a:t>
            </a:r>
            <a:r>
              <a:rPr lang="es-ES" sz="3200" dirty="0" smtClean="0"/>
              <a:t> </a:t>
            </a:r>
            <a:r>
              <a:rPr lang="es-ES" sz="3200" dirty="0" err="1" smtClean="0"/>
              <a:t>help</a:t>
            </a:r>
            <a:r>
              <a:rPr lang="es-ES" sz="3200" dirty="0" smtClean="0"/>
              <a:t> </a:t>
            </a:r>
            <a:r>
              <a:rPr lang="es-ES" sz="3200" dirty="0" err="1" smtClean="0"/>
              <a:t>you</a:t>
            </a:r>
            <a:r>
              <a:rPr lang="es-ES" sz="3200" dirty="0" smtClean="0"/>
              <a:t>, </a:t>
            </a:r>
            <a:r>
              <a:rPr lang="es-ES" sz="3200" dirty="0" err="1" smtClean="0"/>
              <a:t>not</a:t>
            </a:r>
            <a:r>
              <a:rPr lang="es-ES" sz="3200" dirty="0" smtClean="0"/>
              <a:t> </a:t>
            </a:r>
            <a:r>
              <a:rPr lang="es-ES" sz="3200" dirty="0" err="1" smtClean="0"/>
              <a:t>to</a:t>
            </a:r>
            <a:r>
              <a:rPr lang="es-ES" sz="3200" dirty="0" smtClean="0"/>
              <a:t> </a:t>
            </a:r>
            <a:r>
              <a:rPr lang="es-ES" sz="3200" dirty="0" err="1" smtClean="0"/>
              <a:t>reproach</a:t>
            </a:r>
            <a:r>
              <a:rPr lang="es-ES" sz="3200" dirty="0" smtClean="0"/>
              <a:t> </a:t>
            </a:r>
            <a:r>
              <a:rPr lang="es-ES" sz="3200" dirty="0" err="1" smtClean="0"/>
              <a:t>you</a:t>
            </a:r>
            <a:endParaRPr lang="es-ES" sz="3200" dirty="0" smtClean="0"/>
          </a:p>
          <a:p>
            <a:endParaRPr lang="es-ES" dirty="0"/>
          </a:p>
        </p:txBody>
      </p:sp>
      <p:pic>
        <p:nvPicPr>
          <p:cNvPr id="12" name="11 Imagen" descr="LL_Photo_3.png"/>
          <p:cNvPicPr>
            <a:picLocks noChangeAspect="1"/>
          </p:cNvPicPr>
          <p:nvPr/>
        </p:nvPicPr>
        <p:blipFill>
          <a:blip r:embed="rId4" cstate="print"/>
          <a:stretch>
            <a:fillRect/>
          </a:stretch>
        </p:blipFill>
        <p:spPr>
          <a:xfrm>
            <a:off x="5334746" y="8047142"/>
            <a:ext cx="3526560" cy="3526560"/>
          </a:xfrm>
          <a:prstGeom prst="rect">
            <a:avLst/>
          </a:prstGeom>
        </p:spPr>
      </p:pic>
      <p:sp>
        <p:nvSpPr>
          <p:cNvPr id="13" name="12 CuadroTexto"/>
          <p:cNvSpPr txBox="1"/>
          <p:nvPr/>
        </p:nvSpPr>
        <p:spPr>
          <a:xfrm>
            <a:off x="18122148" y="4284483"/>
            <a:ext cx="5572164" cy="2431435"/>
          </a:xfrm>
          <a:prstGeom prst="rect">
            <a:avLst/>
          </a:prstGeom>
          <a:noFill/>
        </p:spPr>
        <p:txBody>
          <a:bodyPr wrap="square" rtlCol="0">
            <a:spAutoFit/>
          </a:bodyPr>
          <a:lstStyle/>
          <a:p>
            <a:r>
              <a:rPr lang="es-ES" sz="4400" b="1" dirty="0" err="1" smtClean="0">
                <a:solidFill>
                  <a:schemeClr val="accent2">
                    <a:lumMod val="75000"/>
                  </a:schemeClr>
                </a:solidFill>
              </a:rPr>
              <a:t>Process</a:t>
            </a:r>
            <a:r>
              <a:rPr lang="es-ES" sz="4400" b="1" dirty="0" smtClean="0">
                <a:solidFill>
                  <a:schemeClr val="accent2">
                    <a:lumMod val="75000"/>
                  </a:schemeClr>
                </a:solidFill>
              </a:rPr>
              <a:t> YES,          </a:t>
            </a:r>
          </a:p>
          <a:p>
            <a:r>
              <a:rPr lang="es-ES" sz="4400" b="1" dirty="0" err="1" smtClean="0">
                <a:solidFill>
                  <a:schemeClr val="accent2">
                    <a:lumMod val="75000"/>
                  </a:schemeClr>
                </a:solidFill>
              </a:rPr>
              <a:t>dictaturship</a:t>
            </a:r>
            <a:r>
              <a:rPr lang="es-ES" sz="4400" b="1" dirty="0" smtClean="0">
                <a:solidFill>
                  <a:schemeClr val="accent2">
                    <a:lumMod val="75000"/>
                  </a:schemeClr>
                </a:solidFill>
              </a:rPr>
              <a:t> NO</a:t>
            </a:r>
          </a:p>
          <a:p>
            <a:r>
              <a:rPr lang="es-ES" sz="3200" dirty="0" err="1" smtClean="0"/>
              <a:t>Here</a:t>
            </a:r>
            <a:r>
              <a:rPr lang="es-ES" sz="3200" dirty="0" smtClean="0"/>
              <a:t> </a:t>
            </a:r>
            <a:r>
              <a:rPr lang="es-ES" sz="3200" dirty="0" err="1" smtClean="0"/>
              <a:t>we</a:t>
            </a:r>
            <a:r>
              <a:rPr lang="es-ES" sz="3200" dirty="0" smtClean="0"/>
              <a:t>  listen </a:t>
            </a:r>
            <a:r>
              <a:rPr lang="es-ES" sz="3200" dirty="0" err="1" smtClean="0"/>
              <a:t>to</a:t>
            </a:r>
            <a:r>
              <a:rPr lang="es-ES" sz="3200" dirty="0" smtClean="0"/>
              <a:t> </a:t>
            </a:r>
            <a:r>
              <a:rPr lang="es-ES" sz="3200" dirty="0" err="1" smtClean="0"/>
              <a:t>everyone</a:t>
            </a:r>
            <a:r>
              <a:rPr lang="es-ES" sz="3200" dirty="0" smtClean="0"/>
              <a:t> and </a:t>
            </a:r>
            <a:r>
              <a:rPr lang="es-ES" sz="3200" dirty="0" err="1" smtClean="0"/>
              <a:t>it’s</a:t>
            </a:r>
            <a:r>
              <a:rPr lang="es-ES" sz="3200" dirty="0" smtClean="0"/>
              <a:t>  </a:t>
            </a:r>
            <a:r>
              <a:rPr lang="es-ES" sz="3200" dirty="0" err="1" smtClean="0"/>
              <a:t>not</a:t>
            </a:r>
            <a:r>
              <a:rPr lang="es-ES" sz="3200" dirty="0" smtClean="0"/>
              <a:t> just a </a:t>
            </a:r>
            <a:r>
              <a:rPr lang="es-ES" sz="3200" dirty="0" err="1" smtClean="0"/>
              <a:t>way</a:t>
            </a:r>
            <a:r>
              <a:rPr lang="es-ES" sz="3200" dirty="0" smtClean="0"/>
              <a:t> of </a:t>
            </a:r>
            <a:r>
              <a:rPr lang="es-ES" sz="3200" dirty="0" err="1" smtClean="0"/>
              <a:t>speaking</a:t>
            </a:r>
            <a:endParaRPr lang="es-ES" dirty="0"/>
          </a:p>
        </p:txBody>
      </p:sp>
      <p:pic>
        <p:nvPicPr>
          <p:cNvPr id="14" name="13 Imagen" descr="LL_Notebook.png"/>
          <p:cNvPicPr>
            <a:picLocks noChangeAspect="1"/>
          </p:cNvPicPr>
          <p:nvPr/>
        </p:nvPicPr>
        <p:blipFill>
          <a:blip r:embed="rId5" cstate="print"/>
          <a:stretch>
            <a:fillRect/>
          </a:stretch>
        </p:blipFill>
        <p:spPr>
          <a:xfrm>
            <a:off x="15121752" y="8144678"/>
            <a:ext cx="3143272" cy="3143272"/>
          </a:xfrm>
          <a:prstGeom prst="rect">
            <a:avLst/>
          </a:prstGeom>
        </p:spPr>
      </p:pic>
      <p:sp>
        <p:nvSpPr>
          <p:cNvPr id="15" name="14 CuadroTexto"/>
          <p:cNvSpPr txBox="1"/>
          <p:nvPr/>
        </p:nvSpPr>
        <p:spPr>
          <a:xfrm>
            <a:off x="8692332" y="8480548"/>
            <a:ext cx="5786478" cy="3093154"/>
          </a:xfrm>
          <a:prstGeom prst="rect">
            <a:avLst/>
          </a:prstGeom>
          <a:noFill/>
        </p:spPr>
        <p:txBody>
          <a:bodyPr wrap="square" rtlCol="0">
            <a:spAutoFit/>
          </a:bodyPr>
          <a:lstStyle/>
          <a:p>
            <a:r>
              <a:rPr lang="es-ES" sz="4400" b="1" dirty="0" err="1" smtClean="0">
                <a:solidFill>
                  <a:schemeClr val="accent3">
                    <a:lumMod val="75000"/>
                  </a:schemeClr>
                </a:solidFill>
              </a:rPr>
              <a:t>We</a:t>
            </a:r>
            <a:r>
              <a:rPr lang="es-ES" sz="4400" b="1" dirty="0" smtClean="0">
                <a:solidFill>
                  <a:schemeClr val="accent3">
                    <a:lumMod val="75000"/>
                  </a:schemeClr>
                </a:solidFill>
              </a:rPr>
              <a:t> </a:t>
            </a:r>
            <a:r>
              <a:rPr lang="es-ES" sz="4400" b="1" dirty="0" err="1" smtClean="0">
                <a:solidFill>
                  <a:schemeClr val="accent3">
                    <a:lumMod val="75000"/>
                  </a:schemeClr>
                </a:solidFill>
              </a:rPr>
              <a:t>don’t</a:t>
            </a:r>
            <a:r>
              <a:rPr lang="es-ES" sz="4400" b="1" dirty="0" smtClean="0">
                <a:solidFill>
                  <a:schemeClr val="accent3">
                    <a:lumMod val="75000"/>
                  </a:schemeClr>
                </a:solidFill>
              </a:rPr>
              <a:t> </a:t>
            </a:r>
            <a:r>
              <a:rPr lang="es-ES" sz="4400" b="1" dirty="0" err="1" smtClean="0">
                <a:solidFill>
                  <a:schemeClr val="accent3">
                    <a:lumMod val="75000"/>
                  </a:schemeClr>
                </a:solidFill>
              </a:rPr>
              <a:t>seek</a:t>
            </a:r>
            <a:r>
              <a:rPr lang="es-ES" sz="4400" b="1" dirty="0" smtClean="0">
                <a:solidFill>
                  <a:schemeClr val="accent3">
                    <a:lumMod val="75000"/>
                  </a:schemeClr>
                </a:solidFill>
              </a:rPr>
              <a:t> </a:t>
            </a:r>
            <a:r>
              <a:rPr lang="es-ES" sz="4400" b="1" dirty="0" err="1" smtClean="0">
                <a:solidFill>
                  <a:schemeClr val="accent3">
                    <a:lumMod val="75000"/>
                  </a:schemeClr>
                </a:solidFill>
              </a:rPr>
              <a:t>guilt</a:t>
            </a:r>
            <a:r>
              <a:rPr lang="es-ES" sz="4400" b="1" dirty="0" smtClean="0">
                <a:solidFill>
                  <a:schemeClr val="accent3">
                    <a:lumMod val="75000"/>
                  </a:schemeClr>
                </a:solidFill>
              </a:rPr>
              <a:t> </a:t>
            </a:r>
            <a:r>
              <a:rPr lang="es-ES" sz="4400" b="1" dirty="0" err="1" smtClean="0">
                <a:solidFill>
                  <a:schemeClr val="accent3">
                    <a:lumMod val="75000"/>
                  </a:schemeClr>
                </a:solidFill>
              </a:rPr>
              <a:t>but</a:t>
            </a:r>
            <a:r>
              <a:rPr lang="es-ES" sz="4400" b="1" dirty="0" smtClean="0">
                <a:solidFill>
                  <a:schemeClr val="accent3">
                    <a:lumMod val="75000"/>
                  </a:schemeClr>
                </a:solidFill>
              </a:rPr>
              <a:t> </a:t>
            </a:r>
            <a:r>
              <a:rPr lang="es-ES" sz="4400" b="1" dirty="0" err="1">
                <a:solidFill>
                  <a:schemeClr val="accent3">
                    <a:lumMod val="75000"/>
                  </a:schemeClr>
                </a:solidFill>
              </a:rPr>
              <a:t>r</a:t>
            </a:r>
            <a:r>
              <a:rPr lang="es-ES" sz="4400" b="1" dirty="0" err="1" smtClean="0">
                <a:solidFill>
                  <a:schemeClr val="accent3">
                    <a:lumMod val="75000"/>
                  </a:schemeClr>
                </a:solidFill>
              </a:rPr>
              <a:t>esponsibility</a:t>
            </a:r>
            <a:endParaRPr lang="es-ES" sz="4400" b="1" dirty="0" smtClean="0">
              <a:solidFill>
                <a:schemeClr val="accent3">
                  <a:lumMod val="75000"/>
                </a:schemeClr>
              </a:solidFill>
            </a:endParaRPr>
          </a:p>
          <a:p>
            <a:r>
              <a:rPr lang="es-ES" sz="3200" dirty="0" err="1" smtClean="0"/>
              <a:t>We</a:t>
            </a:r>
            <a:r>
              <a:rPr lang="es-ES" sz="3200" dirty="0" smtClean="0"/>
              <a:t> </a:t>
            </a:r>
            <a:r>
              <a:rPr lang="es-ES" sz="3200" dirty="0" err="1" smtClean="0"/>
              <a:t>let</a:t>
            </a:r>
            <a:r>
              <a:rPr lang="es-ES" sz="3200" dirty="0" smtClean="0"/>
              <a:t> </a:t>
            </a:r>
            <a:r>
              <a:rPr lang="es-ES" sz="3200" dirty="0" err="1" smtClean="0"/>
              <a:t>everybody</a:t>
            </a:r>
            <a:r>
              <a:rPr lang="es-ES" sz="3200" dirty="0" smtClean="0"/>
              <a:t> </a:t>
            </a:r>
            <a:r>
              <a:rPr lang="es-ES" sz="3200" dirty="0" err="1" smtClean="0"/>
              <a:t>to</a:t>
            </a:r>
            <a:r>
              <a:rPr lang="es-ES" sz="3200" dirty="0" smtClean="0"/>
              <a:t> be </a:t>
            </a:r>
            <a:r>
              <a:rPr lang="es-ES" sz="3200" dirty="0" err="1" smtClean="0"/>
              <a:t>responsible</a:t>
            </a:r>
            <a:r>
              <a:rPr lang="es-ES" sz="3200" dirty="0" smtClean="0"/>
              <a:t> </a:t>
            </a:r>
            <a:r>
              <a:rPr lang="es-ES" sz="3200" dirty="0" err="1" smtClean="0"/>
              <a:t>for</a:t>
            </a:r>
            <a:r>
              <a:rPr lang="es-ES" sz="3200" dirty="0" smtClean="0"/>
              <a:t> </a:t>
            </a:r>
            <a:r>
              <a:rPr lang="es-ES" sz="3200" dirty="0" err="1" smtClean="0"/>
              <a:t>his</a:t>
            </a:r>
            <a:r>
              <a:rPr lang="es-ES" sz="3200" dirty="0" smtClean="0"/>
              <a:t> </a:t>
            </a:r>
            <a:r>
              <a:rPr lang="es-ES" sz="3200" dirty="0" err="1" smtClean="0"/>
              <a:t>job</a:t>
            </a:r>
            <a:r>
              <a:rPr lang="es-ES" sz="3200" dirty="0" smtClean="0"/>
              <a:t>.</a:t>
            </a:r>
          </a:p>
          <a:p>
            <a:endParaRPr lang="es-ES" dirty="0"/>
          </a:p>
        </p:txBody>
      </p:sp>
      <p:pic>
        <p:nvPicPr>
          <p:cNvPr id="17" name="16 Imagen" descr="LL_Doc.png"/>
          <p:cNvPicPr>
            <a:picLocks noChangeAspect="1"/>
          </p:cNvPicPr>
          <p:nvPr/>
        </p:nvPicPr>
        <p:blipFill>
          <a:blip r:embed="rId6" cstate="print"/>
          <a:stretch>
            <a:fillRect/>
          </a:stretch>
        </p:blipFill>
        <p:spPr>
          <a:xfrm>
            <a:off x="14907438" y="4001274"/>
            <a:ext cx="3169370" cy="3169370"/>
          </a:xfrm>
          <a:prstGeom prst="rect">
            <a:avLst/>
          </a:prstGeom>
        </p:spPr>
      </p:pic>
      <p:sp>
        <p:nvSpPr>
          <p:cNvPr id="18" name="17 CuadroTexto"/>
          <p:cNvSpPr txBox="1"/>
          <p:nvPr/>
        </p:nvSpPr>
        <p:spPr>
          <a:xfrm>
            <a:off x="18479338" y="8287554"/>
            <a:ext cx="5429288" cy="3585597"/>
          </a:xfrm>
          <a:prstGeom prst="rect">
            <a:avLst/>
          </a:prstGeom>
          <a:noFill/>
        </p:spPr>
        <p:txBody>
          <a:bodyPr wrap="square" rtlCol="0">
            <a:spAutoFit/>
          </a:bodyPr>
          <a:lstStyle/>
          <a:p>
            <a:r>
              <a:rPr lang="es-ES" sz="4400" b="1" dirty="0" err="1" smtClean="0">
                <a:solidFill>
                  <a:schemeClr val="accent6">
                    <a:lumMod val="75000"/>
                  </a:schemeClr>
                </a:solidFill>
              </a:rPr>
              <a:t>Funny</a:t>
            </a:r>
            <a:r>
              <a:rPr lang="es-ES" sz="4400" b="1" dirty="0" smtClean="0">
                <a:solidFill>
                  <a:schemeClr val="accent6">
                    <a:lumMod val="75000"/>
                  </a:schemeClr>
                </a:solidFill>
              </a:rPr>
              <a:t> </a:t>
            </a:r>
            <a:r>
              <a:rPr lang="es-ES" sz="4400" b="1" dirty="0" err="1" smtClean="0">
                <a:solidFill>
                  <a:schemeClr val="accent6">
                    <a:lumMod val="75000"/>
                  </a:schemeClr>
                </a:solidFill>
              </a:rPr>
              <a:t>is</a:t>
            </a:r>
            <a:r>
              <a:rPr lang="es-ES" sz="4400" b="1" dirty="0" smtClean="0">
                <a:solidFill>
                  <a:schemeClr val="accent6">
                    <a:lumMod val="75000"/>
                  </a:schemeClr>
                </a:solidFill>
              </a:rPr>
              <a:t> </a:t>
            </a:r>
            <a:r>
              <a:rPr lang="es-ES" sz="4400" b="1" dirty="0" err="1" smtClean="0">
                <a:solidFill>
                  <a:schemeClr val="accent6">
                    <a:lumMod val="75000"/>
                  </a:schemeClr>
                </a:solidFill>
              </a:rPr>
              <a:t>better</a:t>
            </a:r>
            <a:r>
              <a:rPr lang="es-ES" sz="4400" b="1" dirty="0" smtClean="0">
                <a:solidFill>
                  <a:schemeClr val="accent6">
                    <a:lumMod val="75000"/>
                  </a:schemeClr>
                </a:solidFill>
              </a:rPr>
              <a:t> </a:t>
            </a:r>
            <a:r>
              <a:rPr lang="es-ES" sz="4400" b="1" dirty="0" err="1" smtClean="0">
                <a:solidFill>
                  <a:schemeClr val="accent6">
                    <a:lumMod val="75000"/>
                  </a:schemeClr>
                </a:solidFill>
              </a:rPr>
              <a:t>than</a:t>
            </a:r>
            <a:r>
              <a:rPr lang="es-ES" sz="4400" b="1" dirty="0" smtClean="0">
                <a:solidFill>
                  <a:schemeClr val="accent6">
                    <a:lumMod val="75000"/>
                  </a:schemeClr>
                </a:solidFill>
              </a:rPr>
              <a:t> </a:t>
            </a:r>
            <a:r>
              <a:rPr lang="es-ES" sz="4400" b="1" dirty="0" err="1" smtClean="0">
                <a:solidFill>
                  <a:schemeClr val="accent6">
                    <a:lumMod val="75000"/>
                  </a:schemeClr>
                </a:solidFill>
              </a:rPr>
              <a:t>boring</a:t>
            </a:r>
            <a:endParaRPr lang="es-ES" sz="4400" b="1" dirty="0" smtClean="0">
              <a:solidFill>
                <a:schemeClr val="accent6">
                  <a:lumMod val="75000"/>
                </a:schemeClr>
              </a:solidFill>
            </a:endParaRPr>
          </a:p>
          <a:p>
            <a:r>
              <a:rPr lang="es-ES" sz="3200" dirty="0" smtClean="0"/>
              <a:t>A </a:t>
            </a:r>
            <a:r>
              <a:rPr lang="es-ES" sz="3200" dirty="0" err="1" smtClean="0"/>
              <a:t>relaxed</a:t>
            </a:r>
            <a:r>
              <a:rPr lang="es-ES" sz="3200" dirty="0" smtClean="0"/>
              <a:t> and positive </a:t>
            </a:r>
            <a:r>
              <a:rPr lang="es-ES" sz="3200" dirty="0" err="1" smtClean="0"/>
              <a:t>environment</a:t>
            </a:r>
            <a:r>
              <a:rPr lang="es-ES" sz="3200" dirty="0" smtClean="0"/>
              <a:t> </a:t>
            </a:r>
            <a:r>
              <a:rPr lang="es-ES" sz="3200" dirty="0" err="1" smtClean="0"/>
              <a:t>makes</a:t>
            </a:r>
            <a:r>
              <a:rPr lang="es-ES" sz="3200" dirty="0" smtClean="0"/>
              <a:t> the </a:t>
            </a:r>
            <a:r>
              <a:rPr lang="es-ES" sz="3200" dirty="0" err="1" smtClean="0"/>
              <a:t>knowledge</a:t>
            </a:r>
            <a:r>
              <a:rPr lang="es-ES" sz="3200" dirty="0" smtClean="0"/>
              <a:t> </a:t>
            </a:r>
            <a:r>
              <a:rPr lang="es-ES" sz="3200" dirty="0" err="1" smtClean="0"/>
              <a:t>flow</a:t>
            </a:r>
            <a:endParaRPr lang="es-ES" sz="3200" dirty="0" smtClean="0"/>
          </a:p>
          <a:p>
            <a:endParaRPr lang="es-ES" dirty="0"/>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 sz="5400" b="1" spc="-150" dirty="0" smtClean="0">
                <a:solidFill>
                  <a:schemeClr val="bg1"/>
                </a:solidFill>
                <a:effectLst>
                  <a:outerShdw blurRad="38100" dist="38100" dir="2700000" algn="tl">
                    <a:srgbClr val="000000">
                      <a:alpha val="43137"/>
                    </a:srgbClr>
                  </a:outerShdw>
                </a:effectLst>
                <a:latin typeface="Arial Narrow" pitchFamily="34" charset="0"/>
              </a:rPr>
              <a:t>6. HUMAN RESOURCES</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6.2.- HH. RR. STRATEGY</a:t>
            </a:r>
          </a:p>
        </p:txBody>
      </p:sp>
      <p:sp>
        <p:nvSpPr>
          <p:cNvPr id="6" name="3 Título"/>
          <p:cNvSpPr txBox="1">
            <a:spLocks/>
          </p:cNvSpPr>
          <p:nvPr/>
        </p:nvSpPr>
        <p:spPr>
          <a:xfrm>
            <a:off x="5406184" y="2001010"/>
            <a:ext cx="10429948" cy="100013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rPr>
              <a:t>THE BEST TEAM </a:t>
            </a:r>
            <a:r>
              <a:rPr kumimoji="0" lang="es-ES" sz="4800" b="1" i="0" u="none" strike="noStrike" kern="1200" cap="none" spc="-150" normalizeH="0" noProof="0" dirty="0" smtClean="0">
                <a:ln>
                  <a:noFill/>
                </a:ln>
                <a:solidFill>
                  <a:schemeClr val="bg1">
                    <a:lumMod val="65000"/>
                  </a:schemeClr>
                </a:solidFill>
                <a:uLnTx/>
                <a:uFillTx/>
                <a:latin typeface="Arial Narrow" pitchFamily="34" charset="0"/>
                <a:ea typeface="+mj-ea"/>
                <a:cs typeface="+mj-cs"/>
              </a:rPr>
              <a:t>IS IN-HOUSE</a:t>
            </a: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15" name="14 CuadroTexto"/>
          <p:cNvSpPr txBox="1"/>
          <p:nvPr/>
        </p:nvSpPr>
        <p:spPr>
          <a:xfrm>
            <a:off x="5977688" y="6358728"/>
            <a:ext cx="3214710" cy="3231654"/>
          </a:xfrm>
          <a:prstGeom prst="rect">
            <a:avLst/>
          </a:prstGeom>
          <a:noFill/>
        </p:spPr>
        <p:txBody>
          <a:bodyPr wrap="square" rtlCol="0">
            <a:spAutoFit/>
          </a:bodyPr>
          <a:lstStyle/>
          <a:p>
            <a:pPr algn="ctr"/>
            <a:r>
              <a:rPr lang="es-ES" sz="16000" b="1" dirty="0" smtClean="0">
                <a:solidFill>
                  <a:schemeClr val="tx2">
                    <a:lumMod val="60000"/>
                    <a:lumOff val="40000"/>
                  </a:schemeClr>
                </a:solidFill>
              </a:rPr>
              <a:t>4</a:t>
            </a:r>
            <a:r>
              <a:rPr lang="es-ES" sz="7200" dirty="0" smtClean="0">
                <a:solidFill>
                  <a:schemeClr val="tx2">
                    <a:lumMod val="60000"/>
                    <a:lumOff val="40000"/>
                  </a:schemeClr>
                </a:solidFill>
              </a:rPr>
              <a:t>       </a:t>
            </a:r>
            <a:r>
              <a:rPr lang="es-ES" sz="4400" dirty="0" err="1" smtClean="0">
                <a:solidFill>
                  <a:schemeClr val="tx2">
                    <a:lumMod val="60000"/>
                    <a:lumOff val="40000"/>
                  </a:schemeClr>
                </a:solidFill>
              </a:rPr>
              <a:t>Perspectives</a:t>
            </a:r>
            <a:endParaRPr lang="es-ES" sz="4400" dirty="0">
              <a:solidFill>
                <a:schemeClr val="tx2">
                  <a:lumMod val="60000"/>
                  <a:lumOff val="40000"/>
                </a:schemeClr>
              </a:solidFill>
            </a:endParaRPr>
          </a:p>
        </p:txBody>
      </p:sp>
      <p:sp>
        <p:nvSpPr>
          <p:cNvPr id="16" name="15 Marco"/>
          <p:cNvSpPr/>
          <p:nvPr/>
        </p:nvSpPr>
        <p:spPr>
          <a:xfrm>
            <a:off x="5406184" y="5715786"/>
            <a:ext cx="4929222" cy="4786346"/>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solidFill>
                <a:schemeClr val="tx1"/>
              </a:solidFill>
            </a:endParaRPr>
          </a:p>
        </p:txBody>
      </p:sp>
      <p:sp>
        <p:nvSpPr>
          <p:cNvPr id="17" name="16 CuadroTexto"/>
          <p:cNvSpPr txBox="1"/>
          <p:nvPr/>
        </p:nvSpPr>
        <p:spPr>
          <a:xfrm>
            <a:off x="11541778" y="3858398"/>
            <a:ext cx="3214710" cy="1446550"/>
          </a:xfrm>
          <a:prstGeom prst="rect">
            <a:avLst/>
          </a:prstGeom>
          <a:noFill/>
        </p:spPr>
        <p:txBody>
          <a:bodyPr wrap="square" rtlCol="0">
            <a:spAutoFit/>
          </a:bodyPr>
          <a:lstStyle/>
          <a:p>
            <a:pPr algn="ctr"/>
            <a:r>
              <a:rPr lang="es-ES" sz="4400" b="1" dirty="0" err="1" smtClean="0">
                <a:solidFill>
                  <a:schemeClr val="tx2">
                    <a:lumMod val="75000"/>
                  </a:schemeClr>
                </a:solidFill>
              </a:rPr>
              <a:t>Internal</a:t>
            </a:r>
            <a:r>
              <a:rPr lang="es-ES" sz="4400" b="1" dirty="0" smtClean="0">
                <a:solidFill>
                  <a:schemeClr val="tx2">
                    <a:lumMod val="75000"/>
                  </a:schemeClr>
                </a:solidFill>
              </a:rPr>
              <a:t> </a:t>
            </a:r>
            <a:r>
              <a:rPr lang="es-ES" sz="4400" b="1" dirty="0" err="1" smtClean="0">
                <a:solidFill>
                  <a:schemeClr val="tx2">
                    <a:lumMod val="75000"/>
                  </a:schemeClr>
                </a:solidFill>
              </a:rPr>
              <a:t>Customer</a:t>
            </a:r>
            <a:endParaRPr lang="es-ES" sz="4400" b="1" dirty="0">
              <a:solidFill>
                <a:schemeClr val="tx2">
                  <a:lumMod val="75000"/>
                </a:schemeClr>
              </a:solidFill>
            </a:endParaRPr>
          </a:p>
        </p:txBody>
      </p:sp>
      <p:sp>
        <p:nvSpPr>
          <p:cNvPr id="28" name="27 CuadroTexto"/>
          <p:cNvSpPr txBox="1"/>
          <p:nvPr/>
        </p:nvSpPr>
        <p:spPr>
          <a:xfrm>
            <a:off x="15264628" y="3500547"/>
            <a:ext cx="9120960" cy="2062103"/>
          </a:xfrm>
          <a:prstGeom prst="rect">
            <a:avLst/>
          </a:prstGeom>
          <a:noFill/>
        </p:spPr>
        <p:txBody>
          <a:bodyPr wrap="square" rtlCol="0">
            <a:spAutoFit/>
          </a:bodyPr>
          <a:lstStyle/>
          <a:p>
            <a:pPr>
              <a:buFont typeface="Wingdings" pitchFamily="2" charset="2"/>
              <a:buChar char="§"/>
            </a:pPr>
            <a:r>
              <a:rPr lang="es-ES" sz="3200" b="1" dirty="0" smtClean="0">
                <a:solidFill>
                  <a:schemeClr val="accent3">
                    <a:lumMod val="75000"/>
                  </a:schemeClr>
                </a:solidFill>
              </a:rPr>
              <a:t>Positive</a:t>
            </a:r>
            <a:r>
              <a:rPr lang="es-ES" sz="3200" dirty="0" smtClean="0">
                <a:effectLst>
                  <a:outerShdw blurRad="38100" dist="38100" dir="2700000" algn="tl">
                    <a:srgbClr val="000000">
                      <a:alpha val="43137"/>
                    </a:srgbClr>
                  </a:outerShdw>
                </a:effectLst>
              </a:rPr>
              <a:t> </a:t>
            </a:r>
            <a:r>
              <a:rPr lang="es-ES" sz="3200" dirty="0" err="1" smtClean="0"/>
              <a:t>work</a:t>
            </a:r>
            <a:r>
              <a:rPr lang="es-ES" sz="3200" dirty="0" smtClean="0"/>
              <a:t> </a:t>
            </a:r>
            <a:r>
              <a:rPr lang="es-ES" sz="3200" dirty="0" err="1" smtClean="0"/>
              <a:t>environment</a:t>
            </a:r>
            <a:r>
              <a:rPr lang="es-ES" sz="3200" dirty="0" smtClean="0"/>
              <a:t> (</a:t>
            </a:r>
            <a:r>
              <a:rPr lang="es-ES" sz="3200" dirty="0" err="1" smtClean="0"/>
              <a:t>Low</a:t>
            </a:r>
            <a:r>
              <a:rPr lang="es-ES" sz="3200" dirty="0" smtClean="0"/>
              <a:t> % </a:t>
            </a:r>
            <a:r>
              <a:rPr lang="es-ES" sz="3200" dirty="0" err="1" smtClean="0"/>
              <a:t>Turn</a:t>
            </a:r>
            <a:r>
              <a:rPr lang="es-ES" sz="3200" dirty="0" smtClean="0"/>
              <a:t> </a:t>
            </a:r>
            <a:r>
              <a:rPr lang="es-ES" sz="3200" dirty="0" err="1" smtClean="0"/>
              <a:t>Over</a:t>
            </a:r>
            <a:r>
              <a:rPr lang="es-ES" sz="3200" dirty="0" smtClean="0"/>
              <a:t>)</a:t>
            </a:r>
          </a:p>
          <a:p>
            <a:pPr>
              <a:buFont typeface="Wingdings" pitchFamily="2" charset="2"/>
              <a:buChar char="§"/>
            </a:pPr>
            <a:r>
              <a:rPr lang="es-ES" sz="3200" dirty="0" smtClean="0"/>
              <a:t>Horizontal </a:t>
            </a:r>
            <a:r>
              <a:rPr lang="es-ES" sz="3200" dirty="0" err="1" smtClean="0"/>
              <a:t>working</a:t>
            </a:r>
            <a:r>
              <a:rPr lang="es-ES" sz="3200" dirty="0" smtClean="0"/>
              <a:t> </a:t>
            </a:r>
            <a:r>
              <a:rPr lang="es-ES" sz="3200" dirty="0" err="1" smtClean="0"/>
              <a:t>method</a:t>
            </a:r>
            <a:endParaRPr lang="es-ES" sz="3200" dirty="0" smtClean="0"/>
          </a:p>
          <a:p>
            <a:pPr>
              <a:buFont typeface="Wingdings" pitchFamily="2" charset="2"/>
              <a:buChar char="§"/>
            </a:pPr>
            <a:r>
              <a:rPr lang="es-ES_tradnl" sz="3200" dirty="0" err="1" smtClean="0"/>
              <a:t>Promote</a:t>
            </a:r>
            <a:r>
              <a:rPr lang="es-ES_tradnl" sz="3200" dirty="0" smtClean="0"/>
              <a:t> </a:t>
            </a:r>
            <a:r>
              <a:rPr lang="es-ES_tradnl" sz="3200" b="1" dirty="0" err="1" smtClean="0">
                <a:solidFill>
                  <a:schemeClr val="accent3">
                    <a:lumMod val="75000"/>
                  </a:schemeClr>
                </a:solidFill>
              </a:rPr>
              <a:t>team-working</a:t>
            </a:r>
            <a:r>
              <a:rPr lang="es-ES_tradnl" sz="3200" b="1" dirty="0" smtClean="0">
                <a:solidFill>
                  <a:schemeClr val="accent3">
                    <a:lumMod val="75000"/>
                  </a:schemeClr>
                </a:solidFill>
              </a:rPr>
              <a:t> </a:t>
            </a:r>
            <a:r>
              <a:rPr lang="es-ES_tradnl" sz="3200" dirty="0" err="1" smtClean="0"/>
              <a:t>activities</a:t>
            </a:r>
            <a:endParaRPr lang="es-ES_tradnl" sz="3200" dirty="0" smtClean="0"/>
          </a:p>
          <a:p>
            <a:pPr>
              <a:buFont typeface="Wingdings" pitchFamily="2" charset="2"/>
              <a:buChar char="§"/>
            </a:pPr>
            <a:r>
              <a:rPr lang="es-ES_tradnl" sz="3200" b="1" dirty="0" err="1" smtClean="0">
                <a:solidFill>
                  <a:schemeClr val="accent3">
                    <a:lumMod val="75000"/>
                  </a:schemeClr>
                </a:solidFill>
              </a:rPr>
              <a:t>Engagament</a:t>
            </a:r>
            <a:r>
              <a:rPr lang="es-ES_tradnl" sz="3200" dirty="0" smtClean="0"/>
              <a:t> </a:t>
            </a:r>
            <a:r>
              <a:rPr lang="es-ES_tradnl" sz="3200" dirty="0" err="1" smtClean="0"/>
              <a:t>with</a:t>
            </a:r>
            <a:r>
              <a:rPr lang="es-ES_tradnl" sz="3200" dirty="0" smtClean="0"/>
              <a:t> the </a:t>
            </a:r>
            <a:r>
              <a:rPr lang="es-ES_tradnl" sz="3200" dirty="0" err="1" smtClean="0"/>
              <a:t>company</a:t>
            </a:r>
            <a:r>
              <a:rPr lang="es-ES_tradnl" sz="3200" dirty="0" smtClean="0"/>
              <a:t> (</a:t>
            </a:r>
            <a:r>
              <a:rPr lang="es-ES_tradnl" sz="3200" dirty="0" err="1" smtClean="0"/>
              <a:t>voluntary</a:t>
            </a:r>
            <a:r>
              <a:rPr lang="es-ES_tradnl" sz="3200" dirty="0" smtClean="0"/>
              <a:t> </a:t>
            </a:r>
            <a:r>
              <a:rPr lang="es-ES_tradnl" sz="3200" dirty="0" err="1" smtClean="0"/>
              <a:t>overtime</a:t>
            </a:r>
            <a:r>
              <a:rPr lang="es-ES_tradnl" sz="3200" dirty="0" smtClean="0"/>
              <a:t>)</a:t>
            </a:r>
          </a:p>
        </p:txBody>
      </p:sp>
      <p:pic>
        <p:nvPicPr>
          <p:cNvPr id="27" name="26 Imagen" descr="tag.png"/>
          <p:cNvPicPr>
            <a:picLocks noChangeAspect="1"/>
          </p:cNvPicPr>
          <p:nvPr/>
        </p:nvPicPr>
        <p:blipFill>
          <a:blip r:embed="rId3" cstate="print"/>
          <a:stretch>
            <a:fillRect/>
          </a:stretch>
        </p:blipFill>
        <p:spPr>
          <a:xfrm>
            <a:off x="7906514" y="5787224"/>
            <a:ext cx="3181368" cy="3181368"/>
          </a:xfrm>
          <a:prstGeom prst="rect">
            <a:avLst/>
          </a:prstGeom>
        </p:spPr>
      </p:pic>
      <p:sp>
        <p:nvSpPr>
          <p:cNvPr id="33" name="32 Marco"/>
          <p:cNvSpPr/>
          <p:nvPr/>
        </p:nvSpPr>
        <p:spPr>
          <a:xfrm>
            <a:off x="11327464" y="3644084"/>
            <a:ext cx="3714776" cy="1857388"/>
          </a:xfrm>
          <a:prstGeom prst="frame">
            <a:avLst>
              <a:gd name="adj1" fmla="val 618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solidFill>
                <a:schemeClr val="tx1"/>
              </a:solidFill>
            </a:endParaRPr>
          </a:p>
        </p:txBody>
      </p:sp>
      <p:sp>
        <p:nvSpPr>
          <p:cNvPr id="34" name="33 CuadroTexto"/>
          <p:cNvSpPr txBox="1"/>
          <p:nvPr/>
        </p:nvSpPr>
        <p:spPr>
          <a:xfrm>
            <a:off x="11541778" y="6144414"/>
            <a:ext cx="3214710" cy="1446550"/>
          </a:xfrm>
          <a:prstGeom prst="rect">
            <a:avLst/>
          </a:prstGeom>
          <a:noFill/>
        </p:spPr>
        <p:txBody>
          <a:bodyPr wrap="square" rtlCol="0">
            <a:spAutoFit/>
          </a:bodyPr>
          <a:lstStyle/>
          <a:p>
            <a:pPr algn="ctr"/>
            <a:r>
              <a:rPr lang="es-ES" sz="4400" b="1" dirty="0" err="1" smtClean="0">
                <a:solidFill>
                  <a:schemeClr val="tx2">
                    <a:lumMod val="75000"/>
                  </a:schemeClr>
                </a:solidFill>
              </a:rPr>
              <a:t>Internal</a:t>
            </a:r>
            <a:r>
              <a:rPr lang="es-ES" sz="4400" b="1" dirty="0" smtClean="0">
                <a:solidFill>
                  <a:schemeClr val="tx2">
                    <a:lumMod val="75000"/>
                  </a:schemeClr>
                </a:solidFill>
              </a:rPr>
              <a:t> </a:t>
            </a:r>
            <a:r>
              <a:rPr lang="es-ES" sz="4400" b="1" dirty="0" err="1" smtClean="0">
                <a:solidFill>
                  <a:schemeClr val="tx2">
                    <a:lumMod val="75000"/>
                  </a:schemeClr>
                </a:solidFill>
              </a:rPr>
              <a:t>Process</a:t>
            </a:r>
            <a:endParaRPr lang="es-ES" sz="4400" b="1" dirty="0">
              <a:solidFill>
                <a:schemeClr val="tx2">
                  <a:lumMod val="75000"/>
                </a:schemeClr>
              </a:solidFill>
            </a:endParaRPr>
          </a:p>
        </p:txBody>
      </p:sp>
      <p:sp>
        <p:nvSpPr>
          <p:cNvPr id="35" name="34 Marco"/>
          <p:cNvSpPr/>
          <p:nvPr/>
        </p:nvSpPr>
        <p:spPr>
          <a:xfrm>
            <a:off x="11327464" y="5930100"/>
            <a:ext cx="3714776" cy="1857388"/>
          </a:xfrm>
          <a:prstGeom prst="frame">
            <a:avLst>
              <a:gd name="adj1" fmla="val 618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solidFill>
                <a:schemeClr val="tx1"/>
              </a:solidFill>
            </a:endParaRPr>
          </a:p>
        </p:txBody>
      </p:sp>
      <p:sp>
        <p:nvSpPr>
          <p:cNvPr id="36" name="35 CuadroTexto"/>
          <p:cNvSpPr txBox="1"/>
          <p:nvPr/>
        </p:nvSpPr>
        <p:spPr>
          <a:xfrm>
            <a:off x="11541778" y="8859058"/>
            <a:ext cx="3214710" cy="769441"/>
          </a:xfrm>
          <a:prstGeom prst="rect">
            <a:avLst/>
          </a:prstGeom>
          <a:noFill/>
        </p:spPr>
        <p:txBody>
          <a:bodyPr wrap="square" rtlCol="0">
            <a:spAutoFit/>
          </a:bodyPr>
          <a:lstStyle/>
          <a:p>
            <a:pPr algn="ctr"/>
            <a:r>
              <a:rPr lang="es-ES" sz="4400" b="1" dirty="0" err="1" smtClean="0">
                <a:solidFill>
                  <a:schemeClr val="tx2">
                    <a:lumMod val="75000"/>
                  </a:schemeClr>
                </a:solidFill>
              </a:rPr>
              <a:t>Financial</a:t>
            </a:r>
            <a:endParaRPr lang="es-ES" sz="4400" b="1" dirty="0" smtClean="0">
              <a:solidFill>
                <a:schemeClr val="tx2">
                  <a:lumMod val="75000"/>
                </a:schemeClr>
              </a:solidFill>
            </a:endParaRPr>
          </a:p>
        </p:txBody>
      </p:sp>
      <p:sp>
        <p:nvSpPr>
          <p:cNvPr id="37" name="36 Marco"/>
          <p:cNvSpPr/>
          <p:nvPr/>
        </p:nvSpPr>
        <p:spPr>
          <a:xfrm>
            <a:off x="11327464" y="8287554"/>
            <a:ext cx="3714776" cy="1857388"/>
          </a:xfrm>
          <a:prstGeom prst="frame">
            <a:avLst>
              <a:gd name="adj1" fmla="val 618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solidFill>
                <a:schemeClr val="tx1"/>
              </a:solidFill>
            </a:endParaRPr>
          </a:p>
        </p:txBody>
      </p:sp>
      <p:sp>
        <p:nvSpPr>
          <p:cNvPr id="38" name="37 CuadroTexto"/>
          <p:cNvSpPr txBox="1"/>
          <p:nvPr/>
        </p:nvSpPr>
        <p:spPr>
          <a:xfrm>
            <a:off x="11541778" y="11287950"/>
            <a:ext cx="3214710" cy="769441"/>
          </a:xfrm>
          <a:prstGeom prst="rect">
            <a:avLst/>
          </a:prstGeom>
          <a:noFill/>
        </p:spPr>
        <p:txBody>
          <a:bodyPr wrap="square" rtlCol="0">
            <a:spAutoFit/>
          </a:bodyPr>
          <a:lstStyle/>
          <a:p>
            <a:pPr algn="ctr"/>
            <a:r>
              <a:rPr lang="es-ES" sz="4400" b="1" dirty="0" err="1" smtClean="0">
                <a:solidFill>
                  <a:schemeClr val="tx2">
                    <a:lumMod val="75000"/>
                  </a:schemeClr>
                </a:solidFill>
              </a:rPr>
              <a:t>Learning</a:t>
            </a:r>
            <a:endParaRPr lang="es-ES" sz="4400" b="1" dirty="0">
              <a:solidFill>
                <a:schemeClr val="tx2">
                  <a:lumMod val="75000"/>
                </a:schemeClr>
              </a:solidFill>
            </a:endParaRPr>
          </a:p>
        </p:txBody>
      </p:sp>
      <p:sp>
        <p:nvSpPr>
          <p:cNvPr id="39" name="38 Marco"/>
          <p:cNvSpPr/>
          <p:nvPr/>
        </p:nvSpPr>
        <p:spPr>
          <a:xfrm>
            <a:off x="11327464" y="10787884"/>
            <a:ext cx="3714776" cy="1857388"/>
          </a:xfrm>
          <a:prstGeom prst="frame">
            <a:avLst>
              <a:gd name="adj1" fmla="val 618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solidFill>
                <a:schemeClr val="tx1"/>
              </a:solidFill>
            </a:endParaRPr>
          </a:p>
        </p:txBody>
      </p:sp>
      <p:sp>
        <p:nvSpPr>
          <p:cNvPr id="42" name="41 CuadroTexto"/>
          <p:cNvSpPr txBox="1"/>
          <p:nvPr/>
        </p:nvSpPr>
        <p:spPr>
          <a:xfrm>
            <a:off x="15264628" y="6074952"/>
            <a:ext cx="8424936" cy="1569660"/>
          </a:xfrm>
          <a:prstGeom prst="rect">
            <a:avLst/>
          </a:prstGeom>
          <a:noFill/>
        </p:spPr>
        <p:txBody>
          <a:bodyPr wrap="square" rtlCol="0">
            <a:spAutoFit/>
          </a:bodyPr>
          <a:lstStyle/>
          <a:p>
            <a:r>
              <a:rPr lang="es-ES" sz="3200" dirty="0" err="1" smtClean="0"/>
              <a:t>Recruitment</a:t>
            </a:r>
            <a:r>
              <a:rPr lang="es-ES" sz="3200" dirty="0" smtClean="0"/>
              <a:t> </a:t>
            </a:r>
            <a:r>
              <a:rPr lang="es-ES" sz="3200" dirty="0" err="1" smtClean="0"/>
              <a:t>process</a:t>
            </a:r>
            <a:r>
              <a:rPr lang="es-ES" sz="3200" dirty="0" smtClean="0"/>
              <a:t> (</a:t>
            </a:r>
            <a:r>
              <a:rPr lang="es-ES" sz="3200" b="1" dirty="0" smtClean="0">
                <a:solidFill>
                  <a:schemeClr val="accent3">
                    <a:lumMod val="75000"/>
                  </a:schemeClr>
                </a:solidFill>
              </a:rPr>
              <a:t>Video Games´ </a:t>
            </a:r>
            <a:r>
              <a:rPr lang="es-ES" sz="3200" b="1" dirty="0" err="1" smtClean="0">
                <a:solidFill>
                  <a:schemeClr val="accent3">
                    <a:lumMod val="75000"/>
                  </a:schemeClr>
                </a:solidFill>
              </a:rPr>
              <a:t>Master</a:t>
            </a:r>
            <a:r>
              <a:rPr lang="es-ES" sz="3200" dirty="0" smtClean="0"/>
              <a:t>,     </a:t>
            </a:r>
            <a:r>
              <a:rPr lang="es-ES" sz="3200" dirty="0" err="1" smtClean="0"/>
              <a:t>Engineer</a:t>
            </a:r>
            <a:r>
              <a:rPr lang="es-ES" sz="3200" dirty="0" smtClean="0"/>
              <a:t> IT </a:t>
            </a:r>
            <a:r>
              <a:rPr lang="es-ES" sz="3200" dirty="0" err="1" smtClean="0"/>
              <a:t>Degree</a:t>
            </a:r>
            <a:r>
              <a:rPr lang="es-ES" sz="3200" dirty="0" smtClean="0"/>
              <a:t> in Alicante)</a:t>
            </a:r>
          </a:p>
          <a:p>
            <a:r>
              <a:rPr lang="es-ES_tradnl" sz="3200" dirty="0" err="1" smtClean="0"/>
              <a:t>Qualify</a:t>
            </a:r>
            <a:r>
              <a:rPr lang="es-ES_tradnl" sz="3200" dirty="0" smtClean="0"/>
              <a:t> </a:t>
            </a:r>
            <a:r>
              <a:rPr lang="es-ES_tradnl" sz="3200" dirty="0" err="1" smtClean="0"/>
              <a:t>employees</a:t>
            </a:r>
            <a:endParaRPr lang="es-ES" sz="3200" dirty="0" smtClean="0"/>
          </a:p>
        </p:txBody>
      </p:sp>
      <p:sp>
        <p:nvSpPr>
          <p:cNvPr id="43" name="42 CuadroTexto"/>
          <p:cNvSpPr txBox="1"/>
          <p:nvPr/>
        </p:nvSpPr>
        <p:spPr>
          <a:xfrm>
            <a:off x="15264628" y="8298954"/>
            <a:ext cx="8064896" cy="1569660"/>
          </a:xfrm>
          <a:prstGeom prst="rect">
            <a:avLst/>
          </a:prstGeom>
          <a:noFill/>
        </p:spPr>
        <p:txBody>
          <a:bodyPr wrap="square" rtlCol="0">
            <a:spAutoFit/>
          </a:bodyPr>
          <a:lstStyle/>
          <a:p>
            <a:r>
              <a:rPr lang="es-ES" sz="3200" dirty="0" smtClean="0"/>
              <a:t>Status / </a:t>
            </a:r>
            <a:r>
              <a:rPr lang="es-ES" sz="3200" dirty="0" err="1" smtClean="0"/>
              <a:t>level</a:t>
            </a:r>
            <a:r>
              <a:rPr lang="es-ES" sz="3200" dirty="0" smtClean="0"/>
              <a:t> / </a:t>
            </a:r>
            <a:r>
              <a:rPr lang="es-ES" sz="3200" dirty="0" err="1" smtClean="0"/>
              <a:t>salary</a:t>
            </a:r>
            <a:endParaRPr lang="es-ES" sz="3200" dirty="0" smtClean="0"/>
          </a:p>
          <a:p>
            <a:r>
              <a:rPr lang="es-ES" sz="3200" b="1" dirty="0" err="1" smtClean="0">
                <a:solidFill>
                  <a:schemeClr val="accent3">
                    <a:lumMod val="75000"/>
                  </a:schemeClr>
                </a:solidFill>
              </a:rPr>
              <a:t>Shareholder</a:t>
            </a:r>
            <a:r>
              <a:rPr lang="es-ES" sz="3200" dirty="0" smtClean="0"/>
              <a:t> </a:t>
            </a:r>
            <a:r>
              <a:rPr lang="es-ES" sz="3200" dirty="0" err="1" smtClean="0"/>
              <a:t>value</a:t>
            </a:r>
            <a:endParaRPr lang="es-ES" sz="3200" dirty="0" smtClean="0"/>
          </a:p>
          <a:p>
            <a:r>
              <a:rPr lang="es-ES_tradnl" sz="3200" b="1" dirty="0" err="1" smtClean="0">
                <a:solidFill>
                  <a:schemeClr val="accent3">
                    <a:lumMod val="75000"/>
                  </a:schemeClr>
                </a:solidFill>
              </a:rPr>
              <a:t>Internal</a:t>
            </a:r>
            <a:r>
              <a:rPr lang="es-ES_tradnl" sz="3200" b="1" dirty="0" smtClean="0">
                <a:solidFill>
                  <a:schemeClr val="accent3">
                    <a:lumMod val="75000"/>
                  </a:schemeClr>
                </a:solidFill>
              </a:rPr>
              <a:t> </a:t>
            </a:r>
            <a:r>
              <a:rPr lang="es-ES_tradnl" sz="3200" b="1" dirty="0" err="1" smtClean="0">
                <a:solidFill>
                  <a:schemeClr val="accent3">
                    <a:lumMod val="75000"/>
                  </a:schemeClr>
                </a:solidFill>
              </a:rPr>
              <a:t>promotion</a:t>
            </a:r>
            <a:endParaRPr lang="es-ES" sz="3200" b="1" dirty="0" smtClean="0">
              <a:solidFill>
                <a:schemeClr val="accent3">
                  <a:lumMod val="75000"/>
                </a:schemeClr>
              </a:solidFill>
            </a:endParaRPr>
          </a:p>
        </p:txBody>
      </p:sp>
      <p:sp>
        <p:nvSpPr>
          <p:cNvPr id="44" name="43 CuadroTexto"/>
          <p:cNvSpPr txBox="1"/>
          <p:nvPr/>
        </p:nvSpPr>
        <p:spPr>
          <a:xfrm>
            <a:off x="15307184" y="11073636"/>
            <a:ext cx="8244252" cy="1077218"/>
          </a:xfrm>
          <a:prstGeom prst="rect">
            <a:avLst/>
          </a:prstGeom>
          <a:noFill/>
        </p:spPr>
        <p:txBody>
          <a:bodyPr wrap="square" rtlCol="0">
            <a:spAutoFit/>
          </a:bodyPr>
          <a:lstStyle/>
          <a:p>
            <a:r>
              <a:rPr lang="es-ES" sz="3200" dirty="0" smtClean="0"/>
              <a:t>Free </a:t>
            </a:r>
            <a:r>
              <a:rPr lang="es-ES" sz="3200" b="1" dirty="0" err="1" smtClean="0">
                <a:solidFill>
                  <a:schemeClr val="accent3">
                    <a:lumMod val="75000"/>
                  </a:schemeClr>
                </a:solidFill>
              </a:rPr>
              <a:t>English</a:t>
            </a:r>
            <a:r>
              <a:rPr lang="es-ES" sz="3200" dirty="0" smtClean="0"/>
              <a:t> </a:t>
            </a:r>
            <a:r>
              <a:rPr lang="es-ES" sz="3200" dirty="0" err="1" smtClean="0"/>
              <a:t>classes</a:t>
            </a:r>
            <a:endParaRPr lang="es-ES" sz="3200" dirty="0" smtClean="0"/>
          </a:p>
          <a:p>
            <a:r>
              <a:rPr lang="es-ES" sz="3200" b="1" dirty="0" smtClean="0">
                <a:solidFill>
                  <a:schemeClr val="accent3">
                    <a:lumMod val="75000"/>
                  </a:schemeClr>
                </a:solidFill>
              </a:rPr>
              <a:t>Training</a:t>
            </a:r>
            <a:r>
              <a:rPr lang="es-ES" sz="3200" dirty="0" smtClean="0"/>
              <a:t> </a:t>
            </a:r>
            <a:r>
              <a:rPr lang="es-ES" sz="3200" dirty="0" err="1" smtClean="0"/>
              <a:t>courses</a:t>
            </a:r>
            <a:endParaRPr lang="es-ES" sz="3200" dirty="0" smtClean="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 sz="6600" b="1" spc="-150" dirty="0" smtClean="0">
                <a:solidFill>
                  <a:schemeClr val="bg1"/>
                </a:solidFill>
                <a:effectLst>
                  <a:outerShdw blurRad="38100" dist="38100" dir="2700000" algn="tl">
                    <a:srgbClr val="000000">
                      <a:alpha val="43137"/>
                    </a:srgbClr>
                  </a:outerShdw>
                </a:effectLst>
                <a:latin typeface="Arial Narrow" pitchFamily="34" charset="0"/>
              </a:rPr>
              <a:t>1. THE</a:t>
            </a:r>
            <a:br>
              <a:rPr lang="es-ES"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 sz="6600" b="1" spc="-150" dirty="0" smtClean="0">
                <a:solidFill>
                  <a:schemeClr val="bg1"/>
                </a:solidFill>
                <a:effectLst>
                  <a:outerShdw blurRad="38100" dist="38100" dir="2700000" algn="tl">
                    <a:srgbClr val="000000">
                      <a:alpha val="43137"/>
                    </a:srgbClr>
                  </a:outerShdw>
                </a:effectLst>
                <a:latin typeface="Arial Narrow" pitchFamily="34" charset="0"/>
              </a:rPr>
              <a:t>COMPANY</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FROM THE BENCH</a:t>
            </a:r>
          </a:p>
        </p:txBody>
      </p:sp>
      <p:pic>
        <p:nvPicPr>
          <p:cNvPr id="27" name="26 Imagen" descr="todos.png"/>
          <p:cNvPicPr>
            <a:picLocks noChangeAspect="1"/>
          </p:cNvPicPr>
          <p:nvPr/>
        </p:nvPicPr>
        <p:blipFill>
          <a:blip r:embed="rId3" cstate="print"/>
          <a:stretch>
            <a:fillRect/>
          </a:stretch>
        </p:blipFill>
        <p:spPr>
          <a:xfrm>
            <a:off x="7152234" y="6066706"/>
            <a:ext cx="16674094" cy="7617978"/>
          </a:xfrm>
          <a:prstGeom prst="rect">
            <a:avLst/>
          </a:prstGeom>
        </p:spPr>
      </p:pic>
      <p:sp>
        <p:nvSpPr>
          <p:cNvPr id="7" name="6 CuadroTexto"/>
          <p:cNvSpPr txBox="1"/>
          <p:nvPr/>
        </p:nvSpPr>
        <p:spPr>
          <a:xfrm>
            <a:off x="5620498" y="2858266"/>
            <a:ext cx="17073682" cy="4278094"/>
          </a:xfrm>
          <a:prstGeom prst="rect">
            <a:avLst/>
          </a:prstGeom>
          <a:noFill/>
        </p:spPr>
        <p:txBody>
          <a:bodyPr wrap="square" rtlCol="0">
            <a:spAutoFit/>
          </a:bodyPr>
          <a:lstStyle/>
          <a:p>
            <a:r>
              <a:rPr lang="en-US" sz="4000" dirty="0" smtClean="0"/>
              <a:t>Founded in 2008, FROM THE BENCH is a Spanish producer, manager and distributor of </a:t>
            </a:r>
            <a:r>
              <a:rPr lang="en-US" sz="4000" b="1" dirty="0" smtClean="0">
                <a:solidFill>
                  <a:srgbClr val="00B050"/>
                </a:solidFill>
              </a:rPr>
              <a:t>sport</a:t>
            </a:r>
            <a:r>
              <a:rPr lang="en-US" sz="4000" dirty="0" smtClean="0">
                <a:solidFill>
                  <a:srgbClr val="00B050"/>
                </a:solidFill>
              </a:rPr>
              <a:t>, </a:t>
            </a:r>
            <a:r>
              <a:rPr lang="en-US" sz="4000" b="1" dirty="0" smtClean="0">
                <a:solidFill>
                  <a:srgbClr val="00B050"/>
                </a:solidFill>
              </a:rPr>
              <a:t>social and mobile games </a:t>
            </a:r>
            <a:r>
              <a:rPr lang="en-US" sz="4000" dirty="0" smtClean="0"/>
              <a:t>in a cross-platform environment.</a:t>
            </a:r>
          </a:p>
          <a:p>
            <a:r>
              <a:rPr lang="es-ES_tradnl" sz="4000" dirty="0" smtClean="0">
                <a:solidFill>
                  <a:srgbClr val="262626"/>
                </a:solidFill>
                <a:latin typeface="Calibri" pitchFamily="34" charset="0"/>
              </a:rPr>
              <a:t>In FROM THE BENCH </a:t>
            </a:r>
            <a:r>
              <a:rPr lang="es-ES_tradnl" sz="4000" dirty="0" err="1" smtClean="0">
                <a:solidFill>
                  <a:srgbClr val="262626"/>
                </a:solidFill>
                <a:latin typeface="Calibri" pitchFamily="34" charset="0"/>
              </a:rPr>
              <a:t>we</a:t>
            </a:r>
            <a:r>
              <a:rPr lang="es-ES_tradnl" sz="4000" dirty="0" smtClean="0">
                <a:solidFill>
                  <a:srgbClr val="262626"/>
                </a:solidFill>
                <a:latin typeface="Calibri" pitchFamily="34" charset="0"/>
              </a:rPr>
              <a:t> are </a:t>
            </a:r>
            <a:r>
              <a:rPr lang="es-ES_tradnl" sz="4000" dirty="0" err="1" smtClean="0">
                <a:solidFill>
                  <a:srgbClr val="262626"/>
                </a:solidFill>
                <a:latin typeface="Calibri" pitchFamily="34" charset="0"/>
              </a:rPr>
              <a:t>working</a:t>
            </a:r>
            <a:r>
              <a:rPr lang="es-ES_tradnl" sz="4000" dirty="0" smtClean="0">
                <a:solidFill>
                  <a:srgbClr val="262626"/>
                </a:solidFill>
                <a:latin typeface="Calibri" pitchFamily="34" charset="0"/>
              </a:rPr>
              <a:t> </a:t>
            </a:r>
            <a:r>
              <a:rPr lang="es-ES_tradnl" sz="4000" dirty="0" err="1" smtClean="0">
                <a:solidFill>
                  <a:srgbClr val="262626"/>
                </a:solidFill>
                <a:latin typeface="Calibri" pitchFamily="34" charset="0"/>
              </a:rPr>
              <a:t>very</a:t>
            </a:r>
            <a:r>
              <a:rPr lang="es-ES_tradnl" sz="4000" dirty="0" smtClean="0">
                <a:solidFill>
                  <a:srgbClr val="262626"/>
                </a:solidFill>
                <a:latin typeface="Calibri" pitchFamily="34" charset="0"/>
              </a:rPr>
              <a:t> </a:t>
            </a:r>
            <a:r>
              <a:rPr lang="es-ES_tradnl" sz="4000" dirty="0" err="1" smtClean="0">
                <a:solidFill>
                  <a:srgbClr val="262626"/>
                </a:solidFill>
                <a:latin typeface="Calibri" pitchFamily="34" charset="0"/>
              </a:rPr>
              <a:t>hard</a:t>
            </a:r>
            <a:r>
              <a:rPr lang="es-ES_tradnl" sz="4000" dirty="0" smtClean="0">
                <a:solidFill>
                  <a:srgbClr val="262626"/>
                </a:solidFill>
                <a:latin typeface="Calibri" pitchFamily="34" charset="0"/>
              </a:rPr>
              <a:t> in </a:t>
            </a:r>
            <a:r>
              <a:rPr lang="es-ES_tradnl" sz="4000" dirty="0" err="1" smtClean="0">
                <a:solidFill>
                  <a:srgbClr val="262626"/>
                </a:solidFill>
                <a:latin typeface="Calibri" pitchFamily="34" charset="0"/>
              </a:rPr>
              <a:t>order</a:t>
            </a:r>
            <a:r>
              <a:rPr lang="es-ES_tradnl" sz="4000" dirty="0" smtClean="0">
                <a:solidFill>
                  <a:srgbClr val="262626"/>
                </a:solidFill>
                <a:latin typeface="Calibri" pitchFamily="34" charset="0"/>
              </a:rPr>
              <a:t> </a:t>
            </a:r>
            <a:r>
              <a:rPr lang="es-ES_tradnl" sz="4000" dirty="0" err="1" smtClean="0">
                <a:solidFill>
                  <a:srgbClr val="262626"/>
                </a:solidFill>
                <a:latin typeface="Calibri" pitchFamily="34" charset="0"/>
              </a:rPr>
              <a:t>to</a:t>
            </a:r>
            <a:r>
              <a:rPr lang="es-ES_tradnl" sz="4000" dirty="0" smtClean="0">
                <a:solidFill>
                  <a:srgbClr val="262626"/>
                </a:solidFill>
                <a:latin typeface="Calibri" pitchFamily="34" charset="0"/>
              </a:rPr>
              <a:t> </a:t>
            </a:r>
            <a:r>
              <a:rPr lang="es-ES_tradnl" sz="4000" dirty="0" err="1" smtClean="0">
                <a:solidFill>
                  <a:srgbClr val="262626"/>
                </a:solidFill>
                <a:latin typeface="Calibri" pitchFamily="34" charset="0"/>
              </a:rPr>
              <a:t>be</a:t>
            </a:r>
            <a:r>
              <a:rPr lang="es-ES_tradnl" sz="4000" dirty="0" smtClean="0">
                <a:solidFill>
                  <a:srgbClr val="262626"/>
                </a:solidFill>
                <a:latin typeface="Calibri" pitchFamily="34" charset="0"/>
              </a:rPr>
              <a:t> the </a:t>
            </a:r>
            <a:r>
              <a:rPr lang="es-ES_tradnl" sz="4800" b="1" dirty="0" err="1" smtClean="0">
                <a:solidFill>
                  <a:srgbClr val="262626"/>
                </a:solidFill>
                <a:latin typeface="Calibri" pitchFamily="34" charset="0"/>
              </a:rPr>
              <a:t>world</a:t>
            </a:r>
            <a:r>
              <a:rPr lang="es-ES_tradnl" sz="4800" b="1" dirty="0" smtClean="0">
                <a:solidFill>
                  <a:srgbClr val="262626"/>
                </a:solidFill>
                <a:latin typeface="Calibri" pitchFamily="34" charset="0"/>
              </a:rPr>
              <a:t> leader</a:t>
            </a:r>
            <a:r>
              <a:rPr lang="es-ES_tradnl" sz="4000" b="1" dirty="0" smtClean="0">
                <a:solidFill>
                  <a:srgbClr val="262626"/>
                </a:solidFill>
                <a:latin typeface="Calibri" pitchFamily="34" charset="0"/>
              </a:rPr>
              <a:t> </a:t>
            </a:r>
            <a:r>
              <a:rPr lang="es-ES_tradnl" sz="4000" dirty="0" smtClean="0">
                <a:solidFill>
                  <a:srgbClr val="262626"/>
                </a:solidFill>
                <a:latin typeface="Calibri" pitchFamily="34" charset="0"/>
              </a:rPr>
              <a:t>in social, </a:t>
            </a:r>
            <a:r>
              <a:rPr lang="es-ES_tradnl" sz="4000" dirty="0" err="1" smtClean="0">
                <a:solidFill>
                  <a:srgbClr val="262626"/>
                </a:solidFill>
                <a:latin typeface="Calibri" pitchFamily="34" charset="0"/>
              </a:rPr>
              <a:t>mobile</a:t>
            </a:r>
            <a:r>
              <a:rPr lang="es-ES_tradnl" sz="4000" dirty="0" smtClean="0">
                <a:solidFill>
                  <a:srgbClr val="262626"/>
                </a:solidFill>
                <a:latin typeface="Calibri" pitchFamily="34" charset="0"/>
              </a:rPr>
              <a:t> and </a:t>
            </a:r>
            <a:r>
              <a:rPr lang="es-ES_tradnl" sz="4800" b="1" dirty="0" err="1" smtClean="0">
                <a:solidFill>
                  <a:srgbClr val="262626"/>
                </a:solidFill>
                <a:latin typeface="Calibri" pitchFamily="34" charset="0"/>
              </a:rPr>
              <a:t>sports</a:t>
            </a:r>
            <a:r>
              <a:rPr lang="es-ES_tradnl" sz="4800" b="1" dirty="0" smtClean="0">
                <a:solidFill>
                  <a:srgbClr val="262626"/>
                </a:solidFill>
                <a:latin typeface="Calibri" pitchFamily="34" charset="0"/>
              </a:rPr>
              <a:t> digital </a:t>
            </a:r>
            <a:r>
              <a:rPr lang="es-ES_tradnl" sz="4800" b="1" dirty="0" err="1" smtClean="0">
                <a:solidFill>
                  <a:srgbClr val="262626"/>
                </a:solidFill>
                <a:latin typeface="Calibri" pitchFamily="34" charset="0"/>
              </a:rPr>
              <a:t>entertainment</a:t>
            </a:r>
            <a:r>
              <a:rPr lang="es-ES_tradnl" sz="4000" dirty="0" smtClean="0">
                <a:solidFill>
                  <a:srgbClr val="262626"/>
                </a:solidFill>
                <a:latin typeface="Calibri" pitchFamily="34" charset="0"/>
              </a:rPr>
              <a:t>.</a:t>
            </a:r>
          </a:p>
          <a:p>
            <a:endParaRPr lang="en-US" sz="4800" dirty="0" smtClean="0">
              <a:solidFill>
                <a:srgbClr val="262626"/>
              </a:solidFill>
            </a:endParaRPr>
          </a:p>
          <a:p>
            <a:endParaRPr lang="es-ES" sz="4800" dirty="0"/>
          </a:p>
        </p:txBody>
      </p:sp>
      <p:sp>
        <p:nvSpPr>
          <p:cNvPr id="11" name="3 Título"/>
          <p:cNvSpPr txBox="1">
            <a:spLocks/>
          </p:cNvSpPr>
          <p:nvPr/>
        </p:nvSpPr>
        <p:spPr>
          <a:xfrm>
            <a:off x="977028" y="4572778"/>
            <a:ext cx="3786214" cy="857256"/>
          </a:xfrm>
          <a:prstGeom prst="rect">
            <a:avLst/>
          </a:prstGeom>
        </p:spPr>
        <p:txBody>
          <a:bodyPr vert="horz" lIns="217728" tIns="108864" rIns="217728" bIns="108864" rtlCol="0" anchor="ctr">
            <a:normAutofit lnSpcReduction="10000"/>
          </a:bodyPr>
          <a:lstStyle/>
          <a:p>
            <a:pPr marL="0" marR="0" lvl="0" indent="0" defTabSz="2177278" rtl="0" eaLnBrk="1" fontAlgn="auto" latinLnBrk="0" hangingPunct="1">
              <a:lnSpc>
                <a:spcPct val="100000"/>
              </a:lnSpc>
              <a:spcBef>
                <a:spcPct val="0"/>
              </a:spcBef>
              <a:spcAft>
                <a:spcPts val="0"/>
              </a:spcAft>
              <a:buClrTx/>
              <a:buSzTx/>
              <a:buFontTx/>
              <a:buNone/>
              <a:tabLst/>
              <a:defRPr/>
            </a:pPr>
            <a:r>
              <a:rPr lang="es-ES" sz="4400" b="1" spc="-150" dirty="0" smtClean="0">
                <a:solidFill>
                  <a:schemeClr val="accent3">
                    <a:lumMod val="75000"/>
                  </a:schemeClr>
                </a:solidFill>
                <a:latin typeface="Arial Narrow" pitchFamily="34" charset="0"/>
                <a:ea typeface="+mj-ea"/>
                <a:cs typeface="+mj-cs"/>
              </a:rPr>
              <a:t>Key </a:t>
            </a:r>
            <a:r>
              <a:rPr lang="es-ES" sz="4400" b="1" spc="-150" dirty="0" err="1" smtClean="0">
                <a:solidFill>
                  <a:schemeClr val="accent3">
                    <a:lumMod val="75000"/>
                  </a:schemeClr>
                </a:solidFill>
                <a:latin typeface="Arial Narrow" pitchFamily="34" charset="0"/>
                <a:ea typeface="+mj-ea"/>
                <a:cs typeface="+mj-cs"/>
              </a:rPr>
              <a:t>Messages</a:t>
            </a:r>
            <a:endParaRPr kumimoji="0" lang="es-ES" sz="4400" b="1" i="0" u="none" strike="noStrike" kern="1200" cap="none" spc="-150" normalizeH="0" baseline="0" noProof="0" dirty="0" smtClean="0">
              <a:ln>
                <a:noFill/>
              </a:ln>
              <a:solidFill>
                <a:schemeClr val="accent3">
                  <a:lumMod val="75000"/>
                </a:schemeClr>
              </a:solidFill>
              <a:uLnTx/>
              <a:uFillTx/>
              <a:latin typeface="Arial Narrow" pitchFamily="34" charset="0"/>
              <a:ea typeface="+mj-ea"/>
              <a:cs typeface="+mj-cs"/>
            </a:endParaRPr>
          </a:p>
        </p:txBody>
      </p:sp>
      <p:sp>
        <p:nvSpPr>
          <p:cNvPr id="9" name="8 CuadroTexto"/>
          <p:cNvSpPr txBox="1"/>
          <p:nvPr/>
        </p:nvSpPr>
        <p:spPr>
          <a:xfrm>
            <a:off x="1119904" y="5430034"/>
            <a:ext cx="4160122" cy="3416320"/>
          </a:xfrm>
          <a:prstGeom prst="rect">
            <a:avLst/>
          </a:prstGeom>
          <a:noFill/>
        </p:spPr>
        <p:txBody>
          <a:bodyPr wrap="square" rtlCol="0">
            <a:spAutoFit/>
          </a:bodyPr>
          <a:lstStyle/>
          <a:p>
            <a:endParaRPr lang="es-ES" sz="3600" b="1" dirty="0" smtClean="0">
              <a:solidFill>
                <a:schemeClr val="bg1">
                  <a:lumMod val="50000"/>
                </a:schemeClr>
              </a:solidFill>
            </a:endParaRPr>
          </a:p>
          <a:p>
            <a:r>
              <a:rPr lang="es-ES" sz="3600" b="1" dirty="0" err="1" smtClean="0">
                <a:solidFill>
                  <a:schemeClr val="bg1">
                    <a:lumMod val="50000"/>
                  </a:schemeClr>
                </a:solidFill>
              </a:rPr>
              <a:t>Near</a:t>
            </a:r>
            <a:r>
              <a:rPr lang="es-ES" sz="3600" b="1" dirty="0" smtClean="0">
                <a:solidFill>
                  <a:schemeClr val="bg1">
                    <a:lumMod val="50000"/>
                  </a:schemeClr>
                </a:solidFill>
              </a:rPr>
              <a:t> 6M </a:t>
            </a:r>
            <a:r>
              <a:rPr lang="es-ES" sz="3600" b="1" dirty="0" err="1" smtClean="0">
                <a:solidFill>
                  <a:schemeClr val="bg1">
                    <a:lumMod val="50000"/>
                  </a:schemeClr>
                </a:solidFill>
              </a:rPr>
              <a:t>downloads</a:t>
            </a:r>
            <a:r>
              <a:rPr lang="es-ES" sz="3600" b="1" dirty="0" smtClean="0">
                <a:solidFill>
                  <a:schemeClr val="bg1">
                    <a:lumMod val="50000"/>
                  </a:schemeClr>
                </a:solidFill>
              </a:rPr>
              <a:t> in 5 </a:t>
            </a:r>
            <a:r>
              <a:rPr lang="es-ES" sz="3600" b="1" dirty="0" err="1" smtClean="0">
                <a:solidFill>
                  <a:schemeClr val="bg1">
                    <a:lumMod val="50000"/>
                  </a:schemeClr>
                </a:solidFill>
              </a:rPr>
              <a:t>years</a:t>
            </a:r>
            <a:endParaRPr lang="es-ES" sz="3600" b="1" dirty="0" smtClean="0">
              <a:solidFill>
                <a:schemeClr val="bg1">
                  <a:lumMod val="50000"/>
                </a:schemeClr>
              </a:solidFill>
            </a:endParaRPr>
          </a:p>
          <a:p>
            <a:endParaRPr lang="es-ES" sz="3600" b="1" dirty="0" smtClean="0">
              <a:solidFill>
                <a:schemeClr val="bg1">
                  <a:lumMod val="50000"/>
                </a:schemeClr>
              </a:solidFill>
            </a:endParaRPr>
          </a:p>
          <a:p>
            <a:r>
              <a:rPr lang="es-ES" sz="3600" b="1" dirty="0" smtClean="0">
                <a:solidFill>
                  <a:schemeClr val="bg1">
                    <a:lumMod val="50000"/>
                  </a:schemeClr>
                </a:solidFill>
              </a:rPr>
              <a:t>Leader in </a:t>
            </a:r>
            <a:r>
              <a:rPr lang="es-ES" sz="3600" b="1" dirty="0" err="1" smtClean="0">
                <a:solidFill>
                  <a:schemeClr val="bg1">
                    <a:lumMod val="50000"/>
                  </a:schemeClr>
                </a:solidFill>
              </a:rPr>
              <a:t>mobile</a:t>
            </a:r>
            <a:r>
              <a:rPr lang="es-ES" sz="3600" b="1" dirty="0" smtClean="0">
                <a:solidFill>
                  <a:schemeClr val="bg1">
                    <a:lumMod val="50000"/>
                  </a:schemeClr>
                </a:solidFill>
              </a:rPr>
              <a:t> soccer </a:t>
            </a:r>
            <a:r>
              <a:rPr lang="es-ES" sz="3600" b="1" dirty="0" err="1">
                <a:solidFill>
                  <a:schemeClr val="bg1">
                    <a:lumMod val="50000"/>
                  </a:schemeClr>
                </a:solidFill>
              </a:rPr>
              <a:t>g</a:t>
            </a:r>
            <a:r>
              <a:rPr lang="es-ES" sz="3600" b="1" dirty="0" err="1" smtClean="0">
                <a:solidFill>
                  <a:schemeClr val="bg1">
                    <a:lumMod val="50000"/>
                  </a:schemeClr>
                </a:solidFill>
              </a:rPr>
              <a:t>ames</a:t>
            </a:r>
            <a:endParaRPr lang="es-ES" b="1" dirty="0">
              <a:solidFill>
                <a:schemeClr val="bg1">
                  <a:lumMod val="50000"/>
                </a:schemeClr>
              </a:solidFill>
              <a:latin typeface="Arial Narrow" pitchFamily="34" charset="0"/>
            </a:endParaRPr>
          </a:p>
        </p:txBody>
      </p:sp>
      <p:pic>
        <p:nvPicPr>
          <p:cNvPr id="12" name="Imagen 1" descr="la foto.PNG"/>
          <p:cNvPicPr>
            <a:picLocks noChangeAspect="1"/>
          </p:cNvPicPr>
          <p:nvPr/>
        </p:nvPicPr>
        <p:blipFill>
          <a:blip r:embed="rId4" cstate="print"/>
          <a:srcRect b="11008"/>
          <a:stretch>
            <a:fillRect/>
          </a:stretch>
        </p:blipFill>
        <p:spPr bwMode="auto">
          <a:xfrm>
            <a:off x="5906250" y="6215852"/>
            <a:ext cx="5616624" cy="7501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 sz="5400" b="1" spc="-150" dirty="0" smtClean="0">
                <a:solidFill>
                  <a:schemeClr val="bg1"/>
                </a:solidFill>
                <a:effectLst>
                  <a:outerShdw blurRad="38100" dist="38100" dir="2700000" algn="tl">
                    <a:srgbClr val="000000">
                      <a:alpha val="43137"/>
                    </a:srgbClr>
                  </a:outerShdw>
                </a:effectLst>
                <a:latin typeface="Arial Narrow" pitchFamily="34" charset="0"/>
              </a:rPr>
              <a:t>6. HUMAN RESOURCES</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954138"/>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6.3.- TEAM</a:t>
            </a:r>
            <a:r>
              <a:rPr kumimoji="0" lang="es-ES" sz="7200" b="1" i="0" u="none" strike="noStrike" kern="1200" cap="none" spc="-150" normalizeH="0" noProof="0" dirty="0" smtClean="0">
                <a:ln>
                  <a:noFill/>
                </a:ln>
                <a:solidFill>
                  <a:schemeClr val="tx1">
                    <a:lumMod val="75000"/>
                    <a:lumOff val="25000"/>
                  </a:schemeClr>
                </a:solidFill>
                <a:uLnTx/>
                <a:uFillTx/>
                <a:latin typeface="Arial Narrow" pitchFamily="34" charset="0"/>
                <a:ea typeface="+mj-ea"/>
                <a:cs typeface="+mj-cs"/>
              </a:rPr>
              <a:t> PROFILE</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5406184" y="2025708"/>
            <a:ext cx="10429948" cy="100013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rPr>
              <a:t>WE HAVE TALENT</a:t>
            </a:r>
          </a:p>
        </p:txBody>
      </p:sp>
      <p:pic>
        <p:nvPicPr>
          <p:cNvPr id="7" name="6 Imagen" descr="art_department.png"/>
          <p:cNvPicPr>
            <a:picLocks noChangeAspect="1"/>
          </p:cNvPicPr>
          <p:nvPr/>
        </p:nvPicPr>
        <p:blipFill>
          <a:blip r:embed="rId3" cstate="print"/>
          <a:stretch>
            <a:fillRect/>
          </a:stretch>
        </p:blipFill>
        <p:spPr>
          <a:xfrm>
            <a:off x="15649178" y="4433322"/>
            <a:ext cx="1485714" cy="1942857"/>
          </a:xfrm>
          <a:prstGeom prst="rect">
            <a:avLst/>
          </a:prstGeom>
        </p:spPr>
      </p:pic>
      <p:pic>
        <p:nvPicPr>
          <p:cNvPr id="8" name="7 Imagen" descr="business_department.png"/>
          <p:cNvPicPr>
            <a:picLocks noChangeAspect="1"/>
          </p:cNvPicPr>
          <p:nvPr/>
        </p:nvPicPr>
        <p:blipFill>
          <a:blip r:embed="rId4" cstate="print"/>
          <a:stretch>
            <a:fillRect/>
          </a:stretch>
        </p:blipFill>
        <p:spPr>
          <a:xfrm>
            <a:off x="5477622" y="4719074"/>
            <a:ext cx="1714286" cy="1853968"/>
          </a:xfrm>
          <a:prstGeom prst="rect">
            <a:avLst/>
          </a:prstGeom>
        </p:spPr>
      </p:pic>
      <p:pic>
        <p:nvPicPr>
          <p:cNvPr id="10" name="9 Imagen" descr="design_department.png"/>
          <p:cNvPicPr>
            <a:picLocks noChangeAspect="1"/>
          </p:cNvPicPr>
          <p:nvPr/>
        </p:nvPicPr>
        <p:blipFill>
          <a:blip r:embed="rId5" cstate="print"/>
          <a:stretch>
            <a:fillRect/>
          </a:stretch>
        </p:blipFill>
        <p:spPr>
          <a:xfrm>
            <a:off x="5763374" y="7576594"/>
            <a:ext cx="1130159" cy="1841270"/>
          </a:xfrm>
          <a:prstGeom prst="rect">
            <a:avLst/>
          </a:prstGeom>
        </p:spPr>
      </p:pic>
      <p:pic>
        <p:nvPicPr>
          <p:cNvPr id="11" name="10 Imagen" descr="dev_department.png"/>
          <p:cNvPicPr>
            <a:picLocks noChangeAspect="1"/>
          </p:cNvPicPr>
          <p:nvPr/>
        </p:nvPicPr>
        <p:blipFill>
          <a:blip r:embed="rId6" cstate="print"/>
          <a:stretch>
            <a:fillRect/>
          </a:stretch>
        </p:blipFill>
        <p:spPr>
          <a:xfrm>
            <a:off x="15505162" y="7433718"/>
            <a:ext cx="1625397" cy="1828572"/>
          </a:xfrm>
          <a:prstGeom prst="rect">
            <a:avLst/>
          </a:prstGeom>
        </p:spPr>
      </p:pic>
      <p:pic>
        <p:nvPicPr>
          <p:cNvPr id="12" name="11 Imagen" descr="marketing_department.png"/>
          <p:cNvPicPr>
            <a:picLocks noChangeAspect="1"/>
          </p:cNvPicPr>
          <p:nvPr/>
        </p:nvPicPr>
        <p:blipFill>
          <a:blip r:embed="rId7" cstate="print"/>
          <a:stretch>
            <a:fillRect/>
          </a:stretch>
        </p:blipFill>
        <p:spPr>
          <a:xfrm>
            <a:off x="15433154" y="10531202"/>
            <a:ext cx="1790476" cy="1828572"/>
          </a:xfrm>
          <a:prstGeom prst="rect">
            <a:avLst/>
          </a:prstGeom>
        </p:spPr>
      </p:pic>
      <p:pic>
        <p:nvPicPr>
          <p:cNvPr id="13" name="12 Imagen" descr="QA_department.png"/>
          <p:cNvPicPr>
            <a:picLocks noChangeAspect="1"/>
          </p:cNvPicPr>
          <p:nvPr/>
        </p:nvPicPr>
        <p:blipFill>
          <a:blip r:embed="rId8" cstate="print"/>
          <a:stretch>
            <a:fillRect/>
          </a:stretch>
        </p:blipFill>
        <p:spPr>
          <a:xfrm>
            <a:off x="5906250" y="10719866"/>
            <a:ext cx="1117460" cy="1739683"/>
          </a:xfrm>
          <a:prstGeom prst="rect">
            <a:avLst/>
          </a:prstGeom>
        </p:spPr>
      </p:pic>
      <p:sp>
        <p:nvSpPr>
          <p:cNvPr id="14" name="13 Llamada rectangular"/>
          <p:cNvSpPr/>
          <p:nvPr/>
        </p:nvSpPr>
        <p:spPr>
          <a:xfrm>
            <a:off x="8263703" y="4219008"/>
            <a:ext cx="6299385" cy="2437296"/>
          </a:xfrm>
          <a:prstGeom prst="wedgeRectCallout">
            <a:avLst>
              <a:gd name="adj1" fmla="val -68690"/>
              <a:gd name="adj2" fmla="val -6299"/>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 sz="3200" dirty="0" err="1" smtClean="0">
                <a:solidFill>
                  <a:schemeClr val="tx1"/>
                </a:solidFill>
              </a:rPr>
              <a:t>Financial</a:t>
            </a:r>
            <a:r>
              <a:rPr lang="es-ES" sz="3200" dirty="0" smtClean="0">
                <a:solidFill>
                  <a:schemeClr val="tx1"/>
                </a:solidFill>
              </a:rPr>
              <a:t> </a:t>
            </a:r>
            <a:r>
              <a:rPr lang="es-ES" sz="3200" dirty="0" err="1" smtClean="0">
                <a:solidFill>
                  <a:schemeClr val="tx1"/>
                </a:solidFill>
              </a:rPr>
              <a:t>Degree</a:t>
            </a:r>
            <a:endParaRPr lang="es-ES" sz="3200" dirty="0" smtClean="0">
              <a:solidFill>
                <a:schemeClr val="tx1"/>
              </a:solidFill>
            </a:endParaRPr>
          </a:p>
          <a:p>
            <a:pPr algn="ctr"/>
            <a:r>
              <a:rPr lang="es-ES" sz="3200" dirty="0" smtClean="0">
                <a:solidFill>
                  <a:schemeClr val="tx1"/>
                </a:solidFill>
              </a:rPr>
              <a:t>Management </a:t>
            </a:r>
            <a:r>
              <a:rPr lang="es-ES" sz="3200" dirty="0" err="1" smtClean="0">
                <a:solidFill>
                  <a:schemeClr val="tx1"/>
                </a:solidFill>
              </a:rPr>
              <a:t>Degree</a:t>
            </a:r>
            <a:r>
              <a:rPr lang="es-ES" sz="3200" dirty="0" smtClean="0">
                <a:solidFill>
                  <a:schemeClr val="tx1"/>
                </a:solidFill>
              </a:rPr>
              <a:t>, </a:t>
            </a:r>
          </a:p>
          <a:p>
            <a:pPr algn="ctr"/>
            <a:r>
              <a:rPr lang="es-ES_tradnl" sz="3200" dirty="0" smtClean="0">
                <a:solidFill>
                  <a:schemeClr val="tx1"/>
                </a:solidFill>
              </a:rPr>
              <a:t>30 – 40 </a:t>
            </a:r>
            <a:r>
              <a:rPr lang="es-ES_tradnl" sz="3200" dirty="0" err="1" smtClean="0">
                <a:solidFill>
                  <a:schemeClr val="tx1"/>
                </a:solidFill>
              </a:rPr>
              <a:t>years</a:t>
            </a:r>
            <a:r>
              <a:rPr lang="es-ES_tradnl" sz="3200" dirty="0" smtClean="0">
                <a:solidFill>
                  <a:schemeClr val="tx1"/>
                </a:solidFill>
              </a:rPr>
              <a:t> </a:t>
            </a:r>
            <a:r>
              <a:rPr lang="es-ES_tradnl" sz="3200" dirty="0" err="1" smtClean="0">
                <a:solidFill>
                  <a:schemeClr val="tx1"/>
                </a:solidFill>
              </a:rPr>
              <a:t>old</a:t>
            </a:r>
            <a:endParaRPr lang="es-ES_tradnl" sz="3200" dirty="0" smtClean="0">
              <a:solidFill>
                <a:schemeClr val="tx1"/>
              </a:solidFill>
            </a:endParaRPr>
          </a:p>
          <a:p>
            <a:pPr algn="ctr"/>
            <a:r>
              <a:rPr lang="es-ES_tradnl" sz="3200" dirty="0">
                <a:solidFill>
                  <a:srgbClr val="00B050"/>
                </a:solidFill>
                <a:effectLst>
                  <a:outerShdw blurRad="38100" dist="38100" dir="2700000" algn="tl">
                    <a:srgbClr val="000000">
                      <a:alpha val="43137"/>
                    </a:srgbClr>
                  </a:outerShdw>
                </a:effectLst>
              </a:rPr>
              <a:t>6</a:t>
            </a:r>
            <a:r>
              <a:rPr lang="es-ES_tradnl" sz="3200" dirty="0" smtClean="0">
                <a:solidFill>
                  <a:srgbClr val="00B050"/>
                </a:solidFill>
                <a:effectLst>
                  <a:outerShdw blurRad="38100" dist="38100" dir="2700000" algn="tl">
                    <a:srgbClr val="000000">
                      <a:alpha val="43137"/>
                    </a:srgbClr>
                  </a:outerShdw>
                </a:effectLst>
              </a:rPr>
              <a:t> </a:t>
            </a:r>
            <a:r>
              <a:rPr lang="es-ES_tradnl" sz="3200" dirty="0" err="1" smtClean="0">
                <a:solidFill>
                  <a:srgbClr val="00B050"/>
                </a:solidFill>
                <a:effectLst>
                  <a:outerShdw blurRad="38100" dist="38100" dir="2700000" algn="tl">
                    <a:srgbClr val="000000">
                      <a:alpha val="43137"/>
                    </a:srgbClr>
                  </a:outerShdw>
                </a:effectLst>
              </a:rPr>
              <a:t>Employees</a:t>
            </a:r>
            <a:endParaRPr lang="es-ES" sz="3200" dirty="0" smtClean="0">
              <a:solidFill>
                <a:srgbClr val="00B050"/>
              </a:solidFill>
              <a:effectLst>
                <a:outerShdw blurRad="38100" dist="38100" dir="2700000" algn="tl">
                  <a:srgbClr val="000000">
                    <a:alpha val="43137"/>
                  </a:srgbClr>
                </a:outerShdw>
              </a:effectLst>
            </a:endParaRPr>
          </a:p>
        </p:txBody>
      </p:sp>
      <p:sp>
        <p:nvSpPr>
          <p:cNvPr id="15" name="14 Llamada rectangular"/>
          <p:cNvSpPr/>
          <p:nvPr/>
        </p:nvSpPr>
        <p:spPr>
          <a:xfrm>
            <a:off x="18122530" y="4076132"/>
            <a:ext cx="5951584" cy="2428892"/>
          </a:xfrm>
          <a:prstGeom prst="wedgeRectCallout">
            <a:avLst>
              <a:gd name="adj1" fmla="val -65625"/>
              <a:gd name="adj2" fmla="val -8383"/>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_tradnl" sz="3200" dirty="0" smtClean="0">
                <a:solidFill>
                  <a:schemeClr val="tx1"/>
                </a:solidFill>
              </a:rPr>
              <a:t>Art </a:t>
            </a:r>
            <a:r>
              <a:rPr lang="es-ES_tradnl" sz="3200" dirty="0" err="1" smtClean="0">
                <a:solidFill>
                  <a:schemeClr val="tx1"/>
                </a:solidFill>
              </a:rPr>
              <a:t>Design</a:t>
            </a:r>
            <a:r>
              <a:rPr lang="es-ES_tradnl" sz="3200" dirty="0" smtClean="0">
                <a:solidFill>
                  <a:schemeClr val="tx1"/>
                </a:solidFill>
              </a:rPr>
              <a:t> </a:t>
            </a:r>
            <a:r>
              <a:rPr lang="es-ES_tradnl" sz="3200" dirty="0" err="1" smtClean="0">
                <a:solidFill>
                  <a:schemeClr val="tx1"/>
                </a:solidFill>
              </a:rPr>
              <a:t>Degree</a:t>
            </a:r>
            <a:r>
              <a:rPr lang="es-ES_tradnl" sz="3200" dirty="0" smtClean="0">
                <a:solidFill>
                  <a:schemeClr val="tx1"/>
                </a:solidFill>
              </a:rPr>
              <a:t> 2D</a:t>
            </a:r>
          </a:p>
          <a:p>
            <a:pPr algn="ctr"/>
            <a:r>
              <a:rPr lang="es-ES_tradnl" sz="3200" dirty="0" smtClean="0">
                <a:solidFill>
                  <a:schemeClr val="tx1"/>
                </a:solidFill>
              </a:rPr>
              <a:t>Art </a:t>
            </a:r>
            <a:r>
              <a:rPr lang="es-ES_tradnl" sz="3200" dirty="0" err="1" smtClean="0">
                <a:solidFill>
                  <a:schemeClr val="tx1"/>
                </a:solidFill>
              </a:rPr>
              <a:t>Design</a:t>
            </a:r>
            <a:r>
              <a:rPr lang="es-ES_tradnl" sz="3200" dirty="0" smtClean="0">
                <a:solidFill>
                  <a:schemeClr val="tx1"/>
                </a:solidFill>
              </a:rPr>
              <a:t> </a:t>
            </a:r>
            <a:r>
              <a:rPr lang="es-ES_tradnl" sz="3200" dirty="0" err="1" smtClean="0">
                <a:solidFill>
                  <a:schemeClr val="tx1"/>
                </a:solidFill>
              </a:rPr>
              <a:t>Degree</a:t>
            </a:r>
            <a:r>
              <a:rPr lang="es-ES_tradnl" sz="3200" dirty="0" smtClean="0">
                <a:solidFill>
                  <a:schemeClr val="tx1"/>
                </a:solidFill>
              </a:rPr>
              <a:t> 3D</a:t>
            </a:r>
          </a:p>
          <a:p>
            <a:pPr algn="ctr"/>
            <a:r>
              <a:rPr lang="es-ES_tradnl" sz="3200" dirty="0" smtClean="0">
                <a:solidFill>
                  <a:schemeClr val="tx1"/>
                </a:solidFill>
              </a:rPr>
              <a:t>Web </a:t>
            </a:r>
            <a:r>
              <a:rPr lang="es-ES_tradnl" sz="3200" dirty="0" err="1" smtClean="0">
                <a:solidFill>
                  <a:schemeClr val="tx1"/>
                </a:solidFill>
              </a:rPr>
              <a:t>developers</a:t>
            </a:r>
            <a:endParaRPr lang="es-ES_tradnl" sz="3200" dirty="0" smtClean="0">
              <a:solidFill>
                <a:schemeClr val="tx1"/>
              </a:solidFill>
            </a:endParaRPr>
          </a:p>
          <a:p>
            <a:pPr algn="ctr"/>
            <a:r>
              <a:rPr lang="es-ES_tradnl" sz="3200" dirty="0" smtClean="0">
                <a:solidFill>
                  <a:schemeClr val="tx1"/>
                </a:solidFill>
              </a:rPr>
              <a:t>20 – 30 </a:t>
            </a:r>
            <a:r>
              <a:rPr lang="es-ES_tradnl" sz="3200" dirty="0" err="1" smtClean="0">
                <a:solidFill>
                  <a:schemeClr val="tx1"/>
                </a:solidFill>
              </a:rPr>
              <a:t>years</a:t>
            </a:r>
            <a:r>
              <a:rPr lang="es-ES_tradnl" sz="3200" dirty="0" smtClean="0">
                <a:solidFill>
                  <a:schemeClr val="tx1"/>
                </a:solidFill>
              </a:rPr>
              <a:t> </a:t>
            </a:r>
            <a:r>
              <a:rPr lang="es-ES_tradnl" sz="3200" dirty="0" err="1" smtClean="0">
                <a:solidFill>
                  <a:schemeClr val="tx1"/>
                </a:solidFill>
              </a:rPr>
              <a:t>old</a:t>
            </a:r>
            <a:endParaRPr lang="es-ES_tradnl" sz="3200" dirty="0" smtClean="0">
              <a:solidFill>
                <a:schemeClr val="tx1"/>
              </a:solidFill>
            </a:endParaRPr>
          </a:p>
          <a:p>
            <a:pPr algn="ctr"/>
            <a:r>
              <a:rPr lang="es-ES_tradnl" sz="3200" dirty="0" smtClean="0">
                <a:solidFill>
                  <a:srgbClr val="00B050"/>
                </a:solidFill>
                <a:effectLst>
                  <a:outerShdw blurRad="38100" dist="38100" dir="2700000" algn="tl">
                    <a:srgbClr val="000000">
                      <a:alpha val="43137"/>
                    </a:srgbClr>
                  </a:outerShdw>
                </a:effectLst>
              </a:rPr>
              <a:t>9 </a:t>
            </a:r>
            <a:r>
              <a:rPr lang="es-ES_tradnl" sz="3200" dirty="0" err="1" smtClean="0">
                <a:solidFill>
                  <a:srgbClr val="00B050"/>
                </a:solidFill>
                <a:effectLst>
                  <a:outerShdw blurRad="38100" dist="38100" dir="2700000" algn="tl">
                    <a:srgbClr val="000000">
                      <a:alpha val="43137"/>
                    </a:srgbClr>
                  </a:outerShdw>
                </a:effectLst>
              </a:rPr>
              <a:t>Employees</a:t>
            </a:r>
            <a:endParaRPr lang="es-ES" sz="3200" dirty="0" smtClean="0">
              <a:solidFill>
                <a:schemeClr val="tx1"/>
              </a:solidFill>
            </a:endParaRPr>
          </a:p>
        </p:txBody>
      </p:sp>
      <p:sp>
        <p:nvSpPr>
          <p:cNvPr id="16" name="15 Llamada rectangular"/>
          <p:cNvSpPr/>
          <p:nvPr/>
        </p:nvSpPr>
        <p:spPr>
          <a:xfrm>
            <a:off x="8263704" y="10099154"/>
            <a:ext cx="6449370" cy="2664296"/>
          </a:xfrm>
          <a:prstGeom prst="wedgeRectCallout">
            <a:avLst>
              <a:gd name="adj1" fmla="val -72981"/>
              <a:gd name="adj2" fmla="val -7341"/>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600" dirty="0" smtClean="0"/>
              <a:t>Translators</a:t>
            </a:r>
          </a:p>
          <a:p>
            <a:pPr algn="ctr"/>
            <a:r>
              <a:rPr lang="en-US" sz="3600" dirty="0" smtClean="0"/>
              <a:t>Games controller</a:t>
            </a:r>
          </a:p>
          <a:p>
            <a:pPr algn="ctr"/>
            <a:r>
              <a:rPr lang="en-US" sz="3600" dirty="0" smtClean="0"/>
              <a:t>Multilingual</a:t>
            </a:r>
          </a:p>
          <a:p>
            <a:pPr algn="ctr"/>
            <a:r>
              <a:rPr lang="es-ES_tradnl" sz="3600" dirty="0" smtClean="0">
                <a:solidFill>
                  <a:schemeClr val="tx1"/>
                </a:solidFill>
              </a:rPr>
              <a:t>25 – 35 </a:t>
            </a:r>
            <a:r>
              <a:rPr lang="es-ES_tradnl" sz="3600" dirty="0" err="1" smtClean="0">
                <a:solidFill>
                  <a:schemeClr val="tx1"/>
                </a:solidFill>
              </a:rPr>
              <a:t>years</a:t>
            </a:r>
            <a:r>
              <a:rPr lang="es-ES_tradnl" sz="3600" dirty="0" smtClean="0">
                <a:solidFill>
                  <a:schemeClr val="tx1"/>
                </a:solidFill>
              </a:rPr>
              <a:t> </a:t>
            </a:r>
            <a:r>
              <a:rPr lang="es-ES_tradnl" sz="3600" dirty="0" err="1" smtClean="0">
                <a:solidFill>
                  <a:schemeClr val="tx1"/>
                </a:solidFill>
              </a:rPr>
              <a:t>old</a:t>
            </a:r>
            <a:endParaRPr lang="es-ES_tradnl" sz="3600" dirty="0" smtClean="0">
              <a:solidFill>
                <a:schemeClr val="tx1"/>
              </a:solidFill>
            </a:endParaRPr>
          </a:p>
          <a:p>
            <a:pPr algn="ctr"/>
            <a:r>
              <a:rPr lang="es-ES_tradnl" sz="3600" dirty="0" smtClean="0">
                <a:solidFill>
                  <a:srgbClr val="00B050"/>
                </a:solidFill>
                <a:effectLst>
                  <a:outerShdw blurRad="38100" dist="38100" dir="2700000" algn="tl">
                    <a:srgbClr val="000000">
                      <a:alpha val="43137"/>
                    </a:srgbClr>
                  </a:outerShdw>
                </a:effectLst>
              </a:rPr>
              <a:t>2 </a:t>
            </a:r>
            <a:r>
              <a:rPr lang="es-ES_tradnl" sz="3600" dirty="0" err="1" smtClean="0">
                <a:solidFill>
                  <a:srgbClr val="00B050"/>
                </a:solidFill>
                <a:effectLst>
                  <a:outerShdw blurRad="38100" dist="38100" dir="2700000" algn="tl">
                    <a:srgbClr val="000000">
                      <a:alpha val="43137"/>
                    </a:srgbClr>
                  </a:outerShdw>
                </a:effectLst>
              </a:rPr>
              <a:t>Employees</a:t>
            </a:r>
            <a:endParaRPr lang="en-US" sz="3600" dirty="0" smtClean="0"/>
          </a:p>
        </p:txBody>
      </p:sp>
      <p:sp>
        <p:nvSpPr>
          <p:cNvPr id="17" name="16 Llamada rectangular"/>
          <p:cNvSpPr/>
          <p:nvPr/>
        </p:nvSpPr>
        <p:spPr>
          <a:xfrm>
            <a:off x="8263704" y="7147966"/>
            <a:ext cx="6449370" cy="2437296"/>
          </a:xfrm>
          <a:prstGeom prst="wedgeRectCallout">
            <a:avLst>
              <a:gd name="adj1" fmla="val -68076"/>
              <a:gd name="adj2" fmla="val -8383"/>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sz="2800" dirty="0" smtClean="0">
              <a:solidFill>
                <a:schemeClr val="tx1"/>
              </a:solidFill>
            </a:endParaRPr>
          </a:p>
          <a:p>
            <a:pPr algn="ctr"/>
            <a:r>
              <a:rPr lang="es-ES_tradnl" sz="3200" dirty="0" smtClean="0">
                <a:solidFill>
                  <a:schemeClr val="tx1"/>
                </a:solidFill>
              </a:rPr>
              <a:t>Art </a:t>
            </a:r>
            <a:r>
              <a:rPr lang="es-ES_tradnl" sz="3200" dirty="0" err="1" smtClean="0">
                <a:solidFill>
                  <a:schemeClr val="tx1"/>
                </a:solidFill>
              </a:rPr>
              <a:t>Design</a:t>
            </a:r>
            <a:r>
              <a:rPr lang="es-ES_tradnl" sz="3200" dirty="0" smtClean="0">
                <a:solidFill>
                  <a:schemeClr val="tx1"/>
                </a:solidFill>
              </a:rPr>
              <a:t> </a:t>
            </a:r>
            <a:r>
              <a:rPr lang="es-ES_tradnl" sz="3200" dirty="0" err="1" smtClean="0">
                <a:solidFill>
                  <a:schemeClr val="tx1"/>
                </a:solidFill>
              </a:rPr>
              <a:t>Degree</a:t>
            </a:r>
            <a:r>
              <a:rPr lang="es-ES_tradnl" sz="3200" dirty="0" smtClean="0">
                <a:solidFill>
                  <a:schemeClr val="tx1"/>
                </a:solidFill>
              </a:rPr>
              <a:t> 2D</a:t>
            </a:r>
          </a:p>
          <a:p>
            <a:pPr algn="ctr"/>
            <a:r>
              <a:rPr lang="es-ES_tradnl" sz="3200" dirty="0" err="1" smtClean="0">
                <a:solidFill>
                  <a:schemeClr val="tx1"/>
                </a:solidFill>
              </a:rPr>
              <a:t>Game</a:t>
            </a:r>
            <a:r>
              <a:rPr lang="es-ES_tradnl" sz="3200" dirty="0" smtClean="0">
                <a:solidFill>
                  <a:schemeClr val="tx1"/>
                </a:solidFill>
              </a:rPr>
              <a:t> </a:t>
            </a:r>
            <a:r>
              <a:rPr lang="es-ES_tradnl" sz="3200" dirty="0" err="1" smtClean="0">
                <a:solidFill>
                  <a:schemeClr val="tx1"/>
                </a:solidFill>
              </a:rPr>
              <a:t>designers</a:t>
            </a:r>
            <a:endParaRPr lang="es-ES_tradnl" sz="3200" dirty="0" smtClean="0">
              <a:solidFill>
                <a:schemeClr val="tx1"/>
              </a:solidFill>
            </a:endParaRPr>
          </a:p>
          <a:p>
            <a:pPr algn="ctr"/>
            <a:r>
              <a:rPr lang="es-ES_tradnl" sz="3200" dirty="0" smtClean="0">
                <a:solidFill>
                  <a:schemeClr val="tx1"/>
                </a:solidFill>
              </a:rPr>
              <a:t>25 – 35 </a:t>
            </a:r>
            <a:r>
              <a:rPr lang="es-ES_tradnl" sz="3200" dirty="0" err="1" smtClean="0">
                <a:solidFill>
                  <a:schemeClr val="tx1"/>
                </a:solidFill>
              </a:rPr>
              <a:t>years</a:t>
            </a:r>
            <a:r>
              <a:rPr lang="es-ES_tradnl" sz="3200" dirty="0" smtClean="0">
                <a:solidFill>
                  <a:schemeClr val="tx1"/>
                </a:solidFill>
              </a:rPr>
              <a:t> </a:t>
            </a:r>
            <a:r>
              <a:rPr lang="es-ES_tradnl" sz="3200" dirty="0" err="1" smtClean="0">
                <a:solidFill>
                  <a:schemeClr val="tx1"/>
                </a:solidFill>
              </a:rPr>
              <a:t>old</a:t>
            </a:r>
            <a:endParaRPr lang="es-ES_tradnl" sz="3200" dirty="0" smtClean="0">
              <a:solidFill>
                <a:schemeClr val="tx1"/>
              </a:solidFill>
            </a:endParaRPr>
          </a:p>
          <a:p>
            <a:pPr algn="ctr"/>
            <a:r>
              <a:rPr lang="es-ES_tradnl" sz="3200" dirty="0" smtClean="0">
                <a:solidFill>
                  <a:srgbClr val="00B050"/>
                </a:solidFill>
                <a:effectLst>
                  <a:outerShdw blurRad="38100" dist="38100" dir="2700000" algn="tl">
                    <a:srgbClr val="000000">
                      <a:alpha val="43137"/>
                    </a:srgbClr>
                  </a:outerShdw>
                </a:effectLst>
              </a:rPr>
              <a:t>2 </a:t>
            </a:r>
            <a:r>
              <a:rPr lang="es-ES_tradnl" sz="3200" dirty="0" err="1" smtClean="0">
                <a:solidFill>
                  <a:srgbClr val="00B050"/>
                </a:solidFill>
                <a:effectLst>
                  <a:outerShdw blurRad="38100" dist="38100" dir="2700000" algn="tl">
                    <a:srgbClr val="000000">
                      <a:alpha val="43137"/>
                    </a:srgbClr>
                  </a:outerShdw>
                </a:effectLst>
              </a:rPr>
              <a:t>Employees</a:t>
            </a:r>
            <a:endParaRPr lang="es-ES" sz="3200" dirty="0" smtClean="0">
              <a:solidFill>
                <a:schemeClr val="tx1"/>
              </a:solidFill>
            </a:endParaRPr>
          </a:p>
          <a:p>
            <a:pPr algn="ctr"/>
            <a:endParaRPr lang="es-ES" dirty="0">
              <a:solidFill>
                <a:schemeClr val="tx1"/>
              </a:solidFill>
            </a:endParaRPr>
          </a:p>
        </p:txBody>
      </p:sp>
      <p:sp>
        <p:nvSpPr>
          <p:cNvPr id="18" name="17 Llamada rectangular"/>
          <p:cNvSpPr/>
          <p:nvPr/>
        </p:nvSpPr>
        <p:spPr>
          <a:xfrm>
            <a:off x="18122530" y="7229810"/>
            <a:ext cx="5951584" cy="2437296"/>
          </a:xfrm>
          <a:prstGeom prst="wedgeRectCallout">
            <a:avLst>
              <a:gd name="adj1" fmla="val -65012"/>
              <a:gd name="adj2" fmla="val -8383"/>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s-ES" sz="2000" dirty="0" smtClean="0">
              <a:solidFill>
                <a:schemeClr val="tx1"/>
              </a:solidFill>
            </a:endParaRPr>
          </a:p>
          <a:p>
            <a:pPr algn="ctr"/>
            <a:endParaRPr lang="es-ES" sz="2000" dirty="0" smtClean="0">
              <a:solidFill>
                <a:schemeClr val="tx1"/>
              </a:solidFill>
            </a:endParaRPr>
          </a:p>
          <a:p>
            <a:pPr algn="ctr"/>
            <a:endParaRPr lang="es-ES" sz="2000" dirty="0" smtClean="0">
              <a:solidFill>
                <a:schemeClr val="tx1"/>
              </a:solidFill>
            </a:endParaRPr>
          </a:p>
          <a:p>
            <a:pPr algn="ctr"/>
            <a:endParaRPr lang="es-ES" sz="2000" dirty="0" smtClean="0">
              <a:solidFill>
                <a:schemeClr val="tx1"/>
              </a:solidFill>
            </a:endParaRPr>
          </a:p>
          <a:p>
            <a:pPr algn="ctr"/>
            <a:r>
              <a:rPr lang="es-ES" sz="2400" dirty="0" err="1" smtClean="0">
                <a:solidFill>
                  <a:schemeClr val="tx1"/>
                </a:solidFill>
              </a:rPr>
              <a:t>Tech</a:t>
            </a:r>
            <a:r>
              <a:rPr lang="es-ES" sz="2400" dirty="0" smtClean="0">
                <a:solidFill>
                  <a:schemeClr val="tx1"/>
                </a:solidFill>
              </a:rPr>
              <a:t>. </a:t>
            </a:r>
            <a:r>
              <a:rPr lang="es-ES" sz="2400" dirty="0" err="1" smtClean="0">
                <a:solidFill>
                  <a:schemeClr val="tx1"/>
                </a:solidFill>
              </a:rPr>
              <a:t>Engineering</a:t>
            </a:r>
            <a:r>
              <a:rPr lang="es-ES" sz="2400" dirty="0" smtClean="0">
                <a:solidFill>
                  <a:schemeClr val="tx1"/>
                </a:solidFill>
              </a:rPr>
              <a:t> in </a:t>
            </a:r>
            <a:r>
              <a:rPr lang="es-ES" sz="2400" dirty="0" err="1" smtClean="0">
                <a:solidFill>
                  <a:schemeClr val="tx1"/>
                </a:solidFill>
              </a:rPr>
              <a:t>System</a:t>
            </a:r>
            <a:r>
              <a:rPr lang="es-ES" sz="2400" dirty="0" smtClean="0">
                <a:solidFill>
                  <a:schemeClr val="tx1"/>
                </a:solidFill>
              </a:rPr>
              <a:t> </a:t>
            </a:r>
            <a:r>
              <a:rPr lang="es-ES" sz="2400" dirty="0" err="1" smtClean="0">
                <a:solidFill>
                  <a:schemeClr val="tx1"/>
                </a:solidFill>
              </a:rPr>
              <a:t>Computer</a:t>
            </a:r>
            <a:endParaRPr lang="es-ES" sz="2400" dirty="0" smtClean="0">
              <a:solidFill>
                <a:schemeClr val="tx1"/>
              </a:solidFill>
            </a:endParaRPr>
          </a:p>
          <a:p>
            <a:pPr algn="ctr"/>
            <a:r>
              <a:rPr lang="es-ES" sz="2400" dirty="0" err="1" smtClean="0">
                <a:solidFill>
                  <a:schemeClr val="tx1"/>
                </a:solidFill>
              </a:rPr>
              <a:t>Tech</a:t>
            </a:r>
            <a:r>
              <a:rPr lang="es-ES" sz="2400" dirty="0" smtClean="0">
                <a:solidFill>
                  <a:schemeClr val="tx1"/>
                </a:solidFill>
              </a:rPr>
              <a:t>. </a:t>
            </a:r>
            <a:r>
              <a:rPr lang="es-ES" sz="2400" dirty="0" err="1" smtClean="0">
                <a:solidFill>
                  <a:schemeClr val="tx1"/>
                </a:solidFill>
              </a:rPr>
              <a:t>Engineering</a:t>
            </a:r>
            <a:r>
              <a:rPr lang="es-ES" sz="2400" dirty="0" smtClean="0">
                <a:solidFill>
                  <a:schemeClr val="tx1"/>
                </a:solidFill>
              </a:rPr>
              <a:t> in Management </a:t>
            </a:r>
            <a:r>
              <a:rPr lang="es-ES" sz="2400" dirty="0" err="1" smtClean="0">
                <a:solidFill>
                  <a:schemeClr val="tx1"/>
                </a:solidFill>
              </a:rPr>
              <a:t>Computer</a:t>
            </a:r>
            <a:endParaRPr lang="es-ES" sz="2400" dirty="0" smtClean="0">
              <a:solidFill>
                <a:schemeClr val="tx1"/>
              </a:solidFill>
            </a:endParaRPr>
          </a:p>
          <a:p>
            <a:pPr algn="ctr"/>
            <a:r>
              <a:rPr lang="es-ES_tradnl" sz="2400" dirty="0" err="1" smtClean="0">
                <a:solidFill>
                  <a:schemeClr val="tx1"/>
                </a:solidFill>
              </a:rPr>
              <a:t>Telecommunications</a:t>
            </a:r>
            <a:r>
              <a:rPr lang="es-ES_tradnl" sz="2400" dirty="0" smtClean="0">
                <a:solidFill>
                  <a:schemeClr val="tx1"/>
                </a:solidFill>
              </a:rPr>
              <a:t> </a:t>
            </a:r>
            <a:r>
              <a:rPr lang="es-ES_tradnl" sz="2400" dirty="0" err="1" smtClean="0">
                <a:solidFill>
                  <a:schemeClr val="tx1"/>
                </a:solidFill>
              </a:rPr>
              <a:t>Engineers</a:t>
            </a:r>
            <a:r>
              <a:rPr lang="es-ES_tradnl" sz="2400" dirty="0" smtClean="0">
                <a:solidFill>
                  <a:schemeClr val="tx1"/>
                </a:solidFill>
              </a:rPr>
              <a:t> – </a:t>
            </a:r>
            <a:r>
              <a:rPr lang="es-ES_tradnl" sz="2400" dirty="0" err="1" smtClean="0">
                <a:solidFill>
                  <a:schemeClr val="tx1"/>
                </a:solidFill>
              </a:rPr>
              <a:t>Telematics</a:t>
            </a:r>
            <a:endParaRPr lang="es-ES_tradnl" sz="2400" dirty="0" smtClean="0">
              <a:solidFill>
                <a:schemeClr val="tx1"/>
              </a:solidFill>
            </a:endParaRPr>
          </a:p>
          <a:p>
            <a:pPr algn="ctr"/>
            <a:r>
              <a:rPr lang="es-ES_tradnl" sz="2400" dirty="0" err="1" smtClean="0">
                <a:solidFill>
                  <a:schemeClr val="tx1"/>
                </a:solidFill>
              </a:rPr>
              <a:t>Application</a:t>
            </a:r>
            <a:r>
              <a:rPr lang="es-ES_tradnl" sz="2400" dirty="0" smtClean="0">
                <a:solidFill>
                  <a:schemeClr val="tx1"/>
                </a:solidFill>
              </a:rPr>
              <a:t> </a:t>
            </a:r>
            <a:r>
              <a:rPr lang="es-ES_tradnl" sz="2400" dirty="0" err="1" smtClean="0">
                <a:solidFill>
                  <a:schemeClr val="tx1"/>
                </a:solidFill>
              </a:rPr>
              <a:t>Development</a:t>
            </a:r>
            <a:endParaRPr lang="es-ES_tradnl" sz="2400" dirty="0" smtClean="0">
              <a:solidFill>
                <a:schemeClr val="tx1"/>
              </a:solidFill>
            </a:endParaRPr>
          </a:p>
          <a:p>
            <a:pPr algn="ctr"/>
            <a:r>
              <a:rPr lang="es-ES_tradnl" sz="2400" dirty="0" smtClean="0">
                <a:solidFill>
                  <a:schemeClr val="tx1"/>
                </a:solidFill>
              </a:rPr>
              <a:t>22 – 40 </a:t>
            </a:r>
            <a:r>
              <a:rPr lang="es-ES_tradnl" sz="2400" dirty="0" err="1" smtClean="0">
                <a:solidFill>
                  <a:schemeClr val="tx1"/>
                </a:solidFill>
              </a:rPr>
              <a:t>years</a:t>
            </a:r>
            <a:r>
              <a:rPr lang="es-ES_tradnl" sz="2400" dirty="0" smtClean="0">
                <a:solidFill>
                  <a:schemeClr val="tx1"/>
                </a:solidFill>
              </a:rPr>
              <a:t> </a:t>
            </a:r>
            <a:r>
              <a:rPr lang="es-ES_tradnl" sz="2400" dirty="0" err="1" smtClean="0">
                <a:solidFill>
                  <a:schemeClr val="tx1"/>
                </a:solidFill>
              </a:rPr>
              <a:t>old</a:t>
            </a:r>
            <a:endParaRPr lang="es-ES_tradnl" sz="2400" dirty="0" smtClean="0">
              <a:solidFill>
                <a:schemeClr val="tx1"/>
              </a:solidFill>
            </a:endParaRPr>
          </a:p>
          <a:p>
            <a:pPr algn="ctr"/>
            <a:r>
              <a:rPr lang="es-ES_tradnl" sz="2400" dirty="0" smtClean="0">
                <a:solidFill>
                  <a:srgbClr val="00B050"/>
                </a:solidFill>
                <a:effectLst>
                  <a:outerShdw blurRad="38100" dist="38100" dir="2700000" algn="tl">
                    <a:srgbClr val="000000">
                      <a:alpha val="43137"/>
                    </a:srgbClr>
                  </a:outerShdw>
                </a:effectLst>
              </a:rPr>
              <a:t>14 </a:t>
            </a:r>
            <a:r>
              <a:rPr lang="es-ES_tradnl" sz="2400" dirty="0" err="1" smtClean="0">
                <a:solidFill>
                  <a:srgbClr val="00B050"/>
                </a:solidFill>
                <a:effectLst>
                  <a:outerShdw blurRad="38100" dist="38100" dir="2700000" algn="tl">
                    <a:srgbClr val="000000">
                      <a:alpha val="43137"/>
                    </a:srgbClr>
                  </a:outerShdw>
                </a:effectLst>
              </a:rPr>
              <a:t>Employees</a:t>
            </a:r>
            <a:endParaRPr lang="es-ES_tradnl" sz="2400" dirty="0" smtClean="0">
              <a:solidFill>
                <a:schemeClr val="tx1"/>
              </a:solidFill>
            </a:endParaRPr>
          </a:p>
          <a:p>
            <a:pPr algn="ctr"/>
            <a:endParaRPr lang="es-ES_tradnl" sz="2000" dirty="0" smtClean="0">
              <a:solidFill>
                <a:schemeClr val="tx1"/>
              </a:solidFill>
            </a:endParaRPr>
          </a:p>
          <a:p>
            <a:pPr algn="ctr"/>
            <a:endParaRPr lang="es-ES" sz="2000" dirty="0" smtClean="0">
              <a:solidFill>
                <a:schemeClr val="tx1"/>
              </a:solidFill>
            </a:endParaRPr>
          </a:p>
          <a:p>
            <a:pPr algn="ctr"/>
            <a:endParaRPr lang="es-ES" sz="2000" dirty="0" smtClean="0">
              <a:solidFill>
                <a:schemeClr val="tx1"/>
              </a:solidFill>
            </a:endParaRPr>
          </a:p>
          <a:p>
            <a:pPr algn="ctr"/>
            <a:endParaRPr lang="es-ES" sz="2000" dirty="0"/>
          </a:p>
        </p:txBody>
      </p:sp>
      <p:sp>
        <p:nvSpPr>
          <p:cNvPr id="19" name="18 Llamada rectangular"/>
          <p:cNvSpPr/>
          <p:nvPr/>
        </p:nvSpPr>
        <p:spPr>
          <a:xfrm>
            <a:off x="18211068" y="10243170"/>
            <a:ext cx="5863046" cy="2437296"/>
          </a:xfrm>
          <a:prstGeom prst="wedgeRectCallout">
            <a:avLst>
              <a:gd name="adj1" fmla="val -72981"/>
              <a:gd name="adj2" fmla="val -7341"/>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 sz="3200" dirty="0" smtClean="0"/>
              <a:t>Marketing </a:t>
            </a:r>
            <a:r>
              <a:rPr lang="es-ES" sz="3200" dirty="0" err="1" smtClean="0"/>
              <a:t>Degree</a:t>
            </a:r>
            <a:endParaRPr lang="es-ES" sz="3200" dirty="0" smtClean="0"/>
          </a:p>
          <a:p>
            <a:pPr algn="ctr"/>
            <a:r>
              <a:rPr lang="es-ES" sz="3200" dirty="0" err="1" smtClean="0"/>
              <a:t>Advertisement</a:t>
            </a:r>
            <a:r>
              <a:rPr lang="es-ES" sz="3200" dirty="0" smtClean="0"/>
              <a:t> </a:t>
            </a:r>
            <a:r>
              <a:rPr lang="es-ES" sz="3200" dirty="0" err="1" smtClean="0"/>
              <a:t>Degree</a:t>
            </a:r>
            <a:r>
              <a:rPr lang="es-ES" sz="3200" dirty="0" smtClean="0"/>
              <a:t> </a:t>
            </a:r>
          </a:p>
          <a:p>
            <a:pPr algn="ctr"/>
            <a:r>
              <a:rPr lang="es-ES" sz="3200" dirty="0" err="1" smtClean="0"/>
              <a:t>Communication</a:t>
            </a:r>
            <a:r>
              <a:rPr lang="es-ES" sz="3200" dirty="0" smtClean="0"/>
              <a:t> </a:t>
            </a:r>
            <a:r>
              <a:rPr lang="es-ES" sz="3200" dirty="0" err="1" smtClean="0"/>
              <a:t>Degree</a:t>
            </a:r>
            <a:endParaRPr lang="es-ES" sz="3200" dirty="0" smtClean="0"/>
          </a:p>
          <a:p>
            <a:pPr algn="ctr"/>
            <a:r>
              <a:rPr lang="es-ES_tradnl" sz="3200" dirty="0" smtClean="0">
                <a:solidFill>
                  <a:schemeClr val="tx1"/>
                </a:solidFill>
              </a:rPr>
              <a:t>25 – 35 </a:t>
            </a:r>
            <a:r>
              <a:rPr lang="es-ES_tradnl" sz="3200" dirty="0" err="1" smtClean="0">
                <a:solidFill>
                  <a:schemeClr val="tx1"/>
                </a:solidFill>
              </a:rPr>
              <a:t>years</a:t>
            </a:r>
            <a:r>
              <a:rPr lang="es-ES_tradnl" sz="3200" dirty="0" smtClean="0">
                <a:solidFill>
                  <a:schemeClr val="tx1"/>
                </a:solidFill>
              </a:rPr>
              <a:t> </a:t>
            </a:r>
            <a:r>
              <a:rPr lang="es-ES_tradnl" sz="3200" dirty="0" err="1" smtClean="0">
                <a:solidFill>
                  <a:schemeClr val="tx1"/>
                </a:solidFill>
              </a:rPr>
              <a:t>old</a:t>
            </a:r>
            <a:endParaRPr lang="es-ES_tradnl" sz="3200" dirty="0" smtClean="0">
              <a:solidFill>
                <a:schemeClr val="tx1"/>
              </a:solidFill>
            </a:endParaRPr>
          </a:p>
          <a:p>
            <a:pPr algn="ctr"/>
            <a:r>
              <a:rPr lang="es-ES_tradnl" sz="3200" dirty="0" smtClean="0">
                <a:solidFill>
                  <a:srgbClr val="00B050"/>
                </a:solidFill>
                <a:effectLst>
                  <a:outerShdw blurRad="38100" dist="38100" dir="2700000" algn="tl">
                    <a:srgbClr val="000000">
                      <a:alpha val="43137"/>
                    </a:srgbClr>
                  </a:outerShdw>
                </a:effectLst>
              </a:rPr>
              <a:t>2 </a:t>
            </a:r>
            <a:r>
              <a:rPr lang="es-ES_tradnl" sz="3200" dirty="0" err="1" smtClean="0">
                <a:solidFill>
                  <a:srgbClr val="00B050"/>
                </a:solidFill>
                <a:effectLst>
                  <a:outerShdw blurRad="38100" dist="38100" dir="2700000" algn="tl">
                    <a:srgbClr val="000000">
                      <a:alpha val="43137"/>
                    </a:srgbClr>
                  </a:outerShdw>
                </a:effectLst>
              </a:rPr>
              <a:t>Employees</a:t>
            </a:r>
            <a:endParaRPr lang="es-ES" sz="3200" dirty="0">
              <a:solidFill>
                <a:srgbClr val="00B050"/>
              </a:solidFill>
              <a:effectLst>
                <a:outerShdw blurRad="38100" dist="38100" dir="2700000" algn="tl">
                  <a:srgbClr val="000000">
                    <a:alpha val="43137"/>
                  </a:srgbClr>
                </a:outerShdw>
              </a:effectLst>
            </a:endParaRPr>
          </a:p>
        </p:txBody>
      </p:sp>
      <p:sp>
        <p:nvSpPr>
          <p:cNvPr id="24" name="23 Llamada rectangular"/>
          <p:cNvSpPr/>
          <p:nvPr/>
        </p:nvSpPr>
        <p:spPr>
          <a:xfrm>
            <a:off x="18097450" y="286498"/>
            <a:ext cx="5951584" cy="3331936"/>
          </a:xfrm>
          <a:prstGeom prst="wedgeRectCallout">
            <a:avLst>
              <a:gd name="adj1" fmla="val -65625"/>
              <a:gd name="adj2" fmla="val -8383"/>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smtClean="0"/>
              <a:t>Database consultancy (</a:t>
            </a:r>
            <a:r>
              <a:rPr lang="en-US" sz="2800" dirty="0" err="1" smtClean="0"/>
              <a:t>MySQL</a:t>
            </a:r>
            <a:r>
              <a:rPr lang="en-US" sz="2800" dirty="0" smtClean="0"/>
              <a:t>)</a:t>
            </a:r>
          </a:p>
          <a:p>
            <a:pPr algn="ctr"/>
            <a:r>
              <a:rPr lang="en-US" sz="2800" dirty="0" smtClean="0"/>
              <a:t>Translators and Public Relations</a:t>
            </a:r>
          </a:p>
          <a:p>
            <a:pPr algn="ctr"/>
            <a:r>
              <a:rPr lang="en-US" sz="2800" dirty="0" smtClean="0"/>
              <a:t>Community Managers</a:t>
            </a:r>
          </a:p>
          <a:p>
            <a:pPr algn="ctr"/>
            <a:r>
              <a:rPr lang="en-US" sz="2800" dirty="0" smtClean="0"/>
              <a:t>Multilingual: English, Italian, Portuguese, German,</a:t>
            </a:r>
          </a:p>
          <a:p>
            <a:pPr algn="ctr"/>
            <a:r>
              <a:rPr lang="en-US" sz="2800" dirty="0" smtClean="0"/>
              <a:t> Spanish, French</a:t>
            </a:r>
          </a:p>
          <a:p>
            <a:pPr algn="ctr"/>
            <a:r>
              <a:rPr lang="es-ES_tradnl" sz="2800" dirty="0" smtClean="0">
                <a:solidFill>
                  <a:schemeClr val="tx1"/>
                </a:solidFill>
              </a:rPr>
              <a:t>25 – 35 </a:t>
            </a:r>
            <a:r>
              <a:rPr lang="es-ES_tradnl" sz="2800" dirty="0" err="1" smtClean="0">
                <a:solidFill>
                  <a:schemeClr val="tx1"/>
                </a:solidFill>
              </a:rPr>
              <a:t>years</a:t>
            </a:r>
            <a:r>
              <a:rPr lang="es-ES_tradnl" sz="2800" dirty="0" smtClean="0">
                <a:solidFill>
                  <a:schemeClr val="tx1"/>
                </a:solidFill>
              </a:rPr>
              <a:t> </a:t>
            </a:r>
            <a:r>
              <a:rPr lang="es-ES_tradnl" sz="2800" dirty="0" err="1" smtClean="0">
                <a:solidFill>
                  <a:schemeClr val="tx1"/>
                </a:solidFill>
              </a:rPr>
              <a:t>old</a:t>
            </a:r>
            <a:endParaRPr lang="en-US" sz="2800" dirty="0" smtClean="0"/>
          </a:p>
          <a:p>
            <a:pPr algn="ctr"/>
            <a:r>
              <a:rPr lang="es-ES_tradnl" sz="2800" dirty="0" smtClean="0">
                <a:solidFill>
                  <a:srgbClr val="00B050"/>
                </a:solidFill>
                <a:effectLst>
                  <a:outerShdw blurRad="38100" dist="38100" dir="2700000" algn="tl">
                    <a:srgbClr val="000000">
                      <a:alpha val="43137"/>
                    </a:srgbClr>
                  </a:outerShdw>
                </a:effectLst>
              </a:rPr>
              <a:t>3 </a:t>
            </a:r>
            <a:r>
              <a:rPr lang="es-ES_tradnl" sz="2800" dirty="0" err="1" smtClean="0">
                <a:solidFill>
                  <a:srgbClr val="00B050"/>
                </a:solidFill>
                <a:effectLst>
                  <a:outerShdw blurRad="38100" dist="38100" dir="2700000" algn="tl">
                    <a:srgbClr val="000000">
                      <a:alpha val="43137"/>
                    </a:srgbClr>
                  </a:outerShdw>
                </a:effectLst>
              </a:rPr>
              <a:t>Employees</a:t>
            </a:r>
            <a:endParaRPr lang="en-US" sz="2800" dirty="0" smtClean="0"/>
          </a:p>
        </p:txBody>
      </p:sp>
      <p:pic>
        <p:nvPicPr>
          <p:cNvPr id="23" name="22 Imagen" descr="support.png"/>
          <p:cNvPicPr>
            <a:picLocks noChangeAspect="1"/>
          </p:cNvPicPr>
          <p:nvPr/>
        </p:nvPicPr>
        <p:blipFill>
          <a:blip r:embed="rId9" cstate="print"/>
          <a:stretch>
            <a:fillRect/>
          </a:stretch>
        </p:blipFill>
        <p:spPr>
          <a:xfrm>
            <a:off x="15478942" y="1075736"/>
            <a:ext cx="1586745" cy="2236555"/>
          </a:xfrm>
          <a:prstGeom prst="rect">
            <a:avLst/>
          </a:prstGeom>
        </p:spPr>
      </p:pic>
      <p:sp>
        <p:nvSpPr>
          <p:cNvPr id="21" name="20 Rectángulo redondeado"/>
          <p:cNvSpPr/>
          <p:nvPr/>
        </p:nvSpPr>
        <p:spPr>
          <a:xfrm>
            <a:off x="1119904" y="5215720"/>
            <a:ext cx="3429024" cy="5286412"/>
          </a:xfrm>
          <a:prstGeom prst="roundRect">
            <a:avLst/>
          </a:prstGeom>
          <a:ln>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_tradnl" sz="4400" b="1" dirty="0" err="1" smtClean="0">
                <a:latin typeface="Arial Narrow" pitchFamily="34" charset="0"/>
              </a:rPr>
              <a:t>Contract</a:t>
            </a:r>
            <a:r>
              <a:rPr lang="es-ES_tradnl" sz="4400" b="1" dirty="0" smtClean="0">
                <a:latin typeface="Arial Narrow" pitchFamily="34" charset="0"/>
              </a:rPr>
              <a:t> </a:t>
            </a:r>
            <a:r>
              <a:rPr lang="es-ES_tradnl" sz="4400" b="1" dirty="0" err="1" smtClean="0">
                <a:latin typeface="Arial Narrow" pitchFamily="34" charset="0"/>
              </a:rPr>
              <a:t>policy</a:t>
            </a:r>
            <a:r>
              <a:rPr lang="es-ES_tradnl" sz="4400" b="1" dirty="0" smtClean="0">
                <a:latin typeface="Arial Narrow" pitchFamily="34" charset="0"/>
              </a:rPr>
              <a:t>: </a:t>
            </a:r>
          </a:p>
          <a:p>
            <a:pPr algn="ctr"/>
            <a:r>
              <a:rPr lang="es-ES_tradnl" sz="4400" dirty="0" smtClean="0">
                <a:latin typeface="Arial Narrow" pitchFamily="34" charset="0"/>
              </a:rPr>
              <a:t>3 </a:t>
            </a:r>
            <a:r>
              <a:rPr lang="es-ES_tradnl" sz="4400" dirty="0" err="1" smtClean="0">
                <a:latin typeface="Arial Narrow" pitchFamily="34" charset="0"/>
              </a:rPr>
              <a:t>Months</a:t>
            </a:r>
            <a:r>
              <a:rPr lang="es-ES_tradnl" sz="4400" dirty="0" smtClean="0">
                <a:latin typeface="Arial Narrow" pitchFamily="34" charset="0"/>
              </a:rPr>
              <a:t> </a:t>
            </a:r>
          </a:p>
          <a:p>
            <a:pPr algn="ctr"/>
            <a:r>
              <a:rPr lang="es-ES_tradnl" sz="4400" dirty="0" smtClean="0">
                <a:latin typeface="Arial Narrow" pitchFamily="34" charset="0"/>
              </a:rPr>
              <a:t>+ 9 </a:t>
            </a:r>
            <a:r>
              <a:rPr lang="es-ES_tradnl" sz="4400" dirty="0" err="1" smtClean="0">
                <a:latin typeface="Arial Narrow" pitchFamily="34" charset="0"/>
              </a:rPr>
              <a:t>Months</a:t>
            </a:r>
            <a:endParaRPr lang="es-ES_tradnl" sz="4400" dirty="0" smtClean="0">
              <a:latin typeface="Arial Narrow" pitchFamily="34" charset="0"/>
            </a:endParaRPr>
          </a:p>
          <a:p>
            <a:pPr algn="ctr"/>
            <a:r>
              <a:rPr lang="es-ES_tradnl" sz="4400" dirty="0" smtClean="0">
                <a:latin typeface="Arial Narrow" pitchFamily="34" charset="0"/>
              </a:rPr>
              <a:t>+ </a:t>
            </a:r>
            <a:r>
              <a:rPr lang="es-ES_tradnl" sz="4400" dirty="0" err="1" smtClean="0">
                <a:latin typeface="Arial Narrow" pitchFamily="34" charset="0"/>
              </a:rPr>
              <a:t>Permanent</a:t>
            </a:r>
            <a:endParaRPr lang="es-ES" dirty="0"/>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FROM </a:t>
            </a:r>
            <a:b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THE </a:t>
            </a:r>
            <a:b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BENCH</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280026" y="1314178"/>
            <a:ext cx="9505056" cy="1440160"/>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7200" b="1" spc="-150" dirty="0" smtClean="0">
                <a:solidFill>
                  <a:schemeClr val="tx1">
                    <a:lumMod val="75000"/>
                    <a:lumOff val="25000"/>
                  </a:schemeClr>
                </a:solidFill>
                <a:latin typeface="Arial Narrow" pitchFamily="34" charset="0"/>
                <a:ea typeface="+mj-ea"/>
                <a:cs typeface="+mj-cs"/>
              </a:rPr>
              <a:t>INDEX</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8376370" y="4194498"/>
            <a:ext cx="9361040" cy="8352928"/>
          </a:xfrm>
          <a:prstGeom prst="rect">
            <a:avLst/>
          </a:prstGeom>
        </p:spPr>
        <p:txBody>
          <a:bodyPr vert="horz" lIns="217728" tIns="108864" rIns="217728" bIns="108864" rtlCol="0" anchor="ctr">
            <a:normAutofit/>
          </a:bodyPr>
          <a:lstStyle/>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 sz="4800" b="1" spc="-150" noProof="0" dirty="0" smtClean="0">
                <a:solidFill>
                  <a:schemeClr val="bg1">
                    <a:lumMod val="50000"/>
                  </a:schemeClr>
                </a:solidFill>
                <a:latin typeface="Arial Narrow" pitchFamily="34" charset="0"/>
                <a:ea typeface="+mj-ea"/>
                <a:cs typeface="+mj-cs"/>
              </a:rPr>
              <a:t>The </a:t>
            </a:r>
            <a:r>
              <a:rPr lang="es-ES" sz="4800" b="1" spc="-150" noProof="0" dirty="0" err="1" smtClean="0">
                <a:solidFill>
                  <a:schemeClr val="bg1">
                    <a:lumMod val="50000"/>
                  </a:schemeClr>
                </a:solidFill>
                <a:latin typeface="Arial Narrow" pitchFamily="34" charset="0"/>
                <a:ea typeface="+mj-ea"/>
                <a:cs typeface="+mj-cs"/>
              </a:rPr>
              <a:t>Company</a:t>
            </a:r>
            <a:endParaRPr lang="es-ES"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noProof="0" dirty="0" err="1" smtClean="0">
                <a:solidFill>
                  <a:schemeClr val="bg1">
                    <a:lumMod val="50000"/>
                  </a:schemeClr>
                </a:solidFill>
                <a:latin typeface="Arial Narrow" pitchFamily="34" charset="0"/>
                <a:ea typeface="+mj-ea"/>
                <a:cs typeface="+mj-cs"/>
              </a:rPr>
              <a:t>Products</a:t>
            </a:r>
            <a:endParaRPr lang="es-ES_tradnl"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dirty="0" err="1" smtClean="0">
                <a:solidFill>
                  <a:schemeClr val="bg1">
                    <a:lumMod val="50000"/>
                  </a:schemeClr>
                </a:solidFill>
                <a:latin typeface="Arial Narrow" pitchFamily="34" charset="0"/>
                <a:ea typeface="+mj-ea"/>
                <a:cs typeface="+mj-cs"/>
              </a:rPr>
              <a:t>Clients</a:t>
            </a:r>
            <a:r>
              <a:rPr lang="es-ES_tradnl" sz="4800" b="1" spc="-150" dirty="0" smtClean="0">
                <a:solidFill>
                  <a:schemeClr val="bg1">
                    <a:lumMod val="50000"/>
                  </a:schemeClr>
                </a:solidFill>
                <a:latin typeface="Arial Narrow" pitchFamily="34" charset="0"/>
                <a:ea typeface="+mj-ea"/>
                <a:cs typeface="+mj-cs"/>
              </a:rPr>
              <a:t> – Clubs</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noProof="0" dirty="0" err="1" smtClean="0">
                <a:solidFill>
                  <a:schemeClr val="bg1">
                    <a:lumMod val="50000"/>
                  </a:schemeClr>
                </a:solidFill>
                <a:latin typeface="Arial Narrow" pitchFamily="34" charset="0"/>
                <a:ea typeface="+mj-ea"/>
                <a:cs typeface="+mj-cs"/>
              </a:rPr>
              <a:t>Technology</a:t>
            </a:r>
            <a:endParaRPr lang="es-ES_tradnl"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dirty="0" smtClean="0">
                <a:solidFill>
                  <a:schemeClr val="bg1">
                    <a:lumMod val="50000"/>
                  </a:schemeClr>
                </a:solidFill>
                <a:latin typeface="Arial Narrow" pitchFamily="34" charset="0"/>
                <a:ea typeface="+mj-ea"/>
                <a:cs typeface="+mj-cs"/>
              </a:rPr>
              <a:t>Marketing</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noProof="0" dirty="0" err="1" smtClean="0">
                <a:solidFill>
                  <a:schemeClr val="bg1">
                    <a:lumMod val="50000"/>
                  </a:schemeClr>
                </a:solidFill>
                <a:latin typeface="Arial Narrow" pitchFamily="34" charset="0"/>
                <a:ea typeface="+mj-ea"/>
                <a:cs typeface="+mj-cs"/>
              </a:rPr>
              <a:t>Human</a:t>
            </a:r>
            <a:r>
              <a:rPr lang="es-ES_tradnl" sz="4800" b="1" spc="-150" noProof="0" dirty="0" smtClean="0">
                <a:solidFill>
                  <a:schemeClr val="bg1">
                    <a:lumMod val="50000"/>
                  </a:schemeClr>
                </a:solidFill>
                <a:latin typeface="Arial Narrow" pitchFamily="34" charset="0"/>
                <a:ea typeface="+mj-ea"/>
                <a:cs typeface="+mj-cs"/>
              </a:rPr>
              <a:t> </a:t>
            </a:r>
            <a:r>
              <a:rPr lang="es-ES_tradnl" sz="4800" b="1" spc="-150" noProof="0" dirty="0" err="1" smtClean="0">
                <a:solidFill>
                  <a:schemeClr val="bg1">
                    <a:lumMod val="50000"/>
                  </a:schemeClr>
                </a:solidFill>
                <a:latin typeface="Arial Narrow" pitchFamily="34" charset="0"/>
                <a:ea typeface="+mj-ea"/>
                <a:cs typeface="+mj-cs"/>
              </a:rPr>
              <a:t>Resources</a:t>
            </a:r>
            <a:endParaRPr lang="es-ES_tradnl"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dirty="0" smtClean="0">
                <a:latin typeface="Arial Narrow" pitchFamily="34" charset="0"/>
                <a:ea typeface="+mj-ea"/>
                <a:cs typeface="+mj-cs"/>
              </a:rPr>
              <a:t>Legal</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noProof="0" dirty="0" err="1" smtClean="0">
                <a:solidFill>
                  <a:schemeClr val="bg1">
                    <a:lumMod val="50000"/>
                  </a:schemeClr>
                </a:solidFill>
                <a:latin typeface="Arial Narrow" pitchFamily="34" charset="0"/>
                <a:ea typeface="+mj-ea"/>
                <a:cs typeface="+mj-cs"/>
              </a:rPr>
              <a:t>Financial</a:t>
            </a:r>
            <a:r>
              <a:rPr lang="es-ES_tradnl" sz="4800" b="1" spc="-150" noProof="0" dirty="0" smtClean="0">
                <a:solidFill>
                  <a:schemeClr val="bg1">
                    <a:lumMod val="50000"/>
                  </a:schemeClr>
                </a:solidFill>
                <a:latin typeface="Arial Narrow" pitchFamily="34" charset="0"/>
                <a:ea typeface="+mj-ea"/>
                <a:cs typeface="+mj-cs"/>
              </a:rPr>
              <a:t> Plan</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endParaRPr lang="es-ES_tradnl" sz="4800" b="1" spc="-15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tabLst/>
              <a:defRPr/>
            </a:pPr>
            <a:r>
              <a:rPr lang="es-ES_tradnl" sz="4800" b="1" spc="-150" dirty="0" smtClean="0">
                <a:solidFill>
                  <a:schemeClr val="bg1">
                    <a:lumMod val="50000"/>
                  </a:schemeClr>
                </a:solidFill>
                <a:latin typeface="Arial Narrow" pitchFamily="34" charset="0"/>
                <a:ea typeface="+mj-ea"/>
                <a:cs typeface="+mj-cs"/>
              </a:rPr>
              <a:t>APPENDICES</a:t>
            </a:r>
            <a:endParaRPr lang="es-ES"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endParaRPr kumimoji="0" lang="es-ES" sz="4800" b="1" i="0" u="none" strike="noStrike" kern="1200" cap="none" spc="-150" normalizeH="0" baseline="0" noProof="0" dirty="0" smtClean="0">
              <a:ln>
                <a:noFill/>
              </a:ln>
              <a:solidFill>
                <a:schemeClr val="bg1">
                  <a:lumMod val="50000"/>
                </a:schemeClr>
              </a:solidFill>
              <a:uLnTx/>
              <a:uFillTx/>
              <a:latin typeface="Arial Narrow" pitchFamily="34" charset="0"/>
              <a:ea typeface="+mj-ea"/>
              <a:cs typeface="+mj-cs"/>
            </a:endParaRPr>
          </a:p>
        </p:txBody>
      </p:sp>
      <p:sp>
        <p:nvSpPr>
          <p:cNvPr id="7" name="6 Rectángulo"/>
          <p:cNvSpPr/>
          <p:nvPr/>
        </p:nvSpPr>
        <p:spPr>
          <a:xfrm>
            <a:off x="7584282" y="8658994"/>
            <a:ext cx="13537504"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 sz="6600" b="1" spc="-150" dirty="0" smtClean="0">
                <a:solidFill>
                  <a:schemeClr val="bg1"/>
                </a:solidFill>
                <a:effectLst>
                  <a:outerShdw blurRad="38100" dist="38100" dir="2700000" algn="tl">
                    <a:srgbClr val="000000">
                      <a:alpha val="43137"/>
                    </a:srgbClr>
                  </a:outerShdw>
                </a:effectLst>
                <a:latin typeface="Arial Narrow" pitchFamily="34" charset="0"/>
              </a:rPr>
              <a:t>7. LEGAL</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7.-</a:t>
            </a:r>
            <a:r>
              <a:rPr kumimoji="0" lang="es-ES" sz="7200" b="1" i="0" u="none" strike="noStrike" kern="1200" cap="none" spc="-150" normalizeH="0" noProof="0" dirty="0" smtClean="0">
                <a:ln>
                  <a:noFill/>
                </a:ln>
                <a:solidFill>
                  <a:schemeClr val="tx1">
                    <a:lumMod val="75000"/>
                    <a:lumOff val="25000"/>
                  </a:schemeClr>
                </a:solidFill>
                <a:uLnTx/>
                <a:uFillTx/>
                <a:latin typeface="Arial Narrow" pitchFamily="34" charset="0"/>
                <a:ea typeface="+mj-ea"/>
                <a:cs typeface="+mj-cs"/>
              </a:rPr>
              <a:t> </a:t>
            </a: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LEGAL</a:t>
            </a:r>
            <a:r>
              <a:rPr kumimoji="0" lang="es-ES" sz="7200" b="1" i="0" u="none" strike="noStrike" kern="1200" cap="none" spc="-150" normalizeH="0" noProof="0" dirty="0" smtClean="0">
                <a:ln>
                  <a:noFill/>
                </a:ln>
                <a:solidFill>
                  <a:schemeClr val="tx1">
                    <a:lumMod val="75000"/>
                    <a:lumOff val="25000"/>
                  </a:schemeClr>
                </a:solidFill>
                <a:uLnTx/>
                <a:uFillTx/>
                <a:latin typeface="Arial Narrow" pitchFamily="34" charset="0"/>
                <a:ea typeface="+mj-ea"/>
                <a:cs typeface="+mj-cs"/>
              </a:rPr>
              <a:t> SITUATION</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5406184" y="2001010"/>
            <a:ext cx="7929618"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8" name="7 CuadroTexto"/>
          <p:cNvSpPr txBox="1"/>
          <p:nvPr/>
        </p:nvSpPr>
        <p:spPr>
          <a:xfrm>
            <a:off x="5549060" y="4097558"/>
            <a:ext cx="18145252" cy="3785652"/>
          </a:xfrm>
          <a:prstGeom prst="rect">
            <a:avLst/>
          </a:prstGeom>
          <a:noFill/>
        </p:spPr>
        <p:txBody>
          <a:bodyPr wrap="square" rtlCol="0">
            <a:spAutoFit/>
          </a:bodyPr>
          <a:lstStyle/>
          <a:p>
            <a:r>
              <a:rPr lang="es-ES" sz="4800" dirty="0" err="1" smtClean="0">
                <a:solidFill>
                  <a:schemeClr val="tx1">
                    <a:lumMod val="65000"/>
                    <a:lumOff val="35000"/>
                  </a:schemeClr>
                </a:solidFill>
              </a:rPr>
              <a:t>From</a:t>
            </a:r>
            <a:r>
              <a:rPr lang="es-ES" sz="4800" dirty="0" smtClean="0">
                <a:solidFill>
                  <a:schemeClr val="tx1">
                    <a:lumMod val="65000"/>
                    <a:lumOff val="35000"/>
                  </a:schemeClr>
                </a:solidFill>
              </a:rPr>
              <a:t> </a:t>
            </a:r>
            <a:r>
              <a:rPr lang="es-ES" sz="4800" dirty="0" err="1" smtClean="0">
                <a:solidFill>
                  <a:schemeClr val="tx1">
                    <a:lumMod val="65000"/>
                    <a:lumOff val="35000"/>
                  </a:schemeClr>
                </a:solidFill>
              </a:rPr>
              <a:t>The</a:t>
            </a:r>
            <a:r>
              <a:rPr lang="es-ES" sz="4800" dirty="0" smtClean="0">
                <a:solidFill>
                  <a:schemeClr val="tx1">
                    <a:lumMod val="65000"/>
                    <a:lumOff val="35000"/>
                  </a:schemeClr>
                </a:solidFill>
              </a:rPr>
              <a:t> </a:t>
            </a:r>
            <a:r>
              <a:rPr lang="es-ES" sz="4800" dirty="0" err="1" smtClean="0">
                <a:solidFill>
                  <a:schemeClr val="tx1">
                    <a:lumMod val="65000"/>
                    <a:lumOff val="35000"/>
                  </a:schemeClr>
                </a:solidFill>
              </a:rPr>
              <a:t>Bench</a:t>
            </a:r>
            <a:r>
              <a:rPr lang="es-ES" sz="4800" dirty="0" smtClean="0">
                <a:solidFill>
                  <a:schemeClr val="tx1">
                    <a:lumMod val="65000"/>
                    <a:lumOff val="35000"/>
                  </a:schemeClr>
                </a:solidFill>
              </a:rPr>
              <a:t> </a:t>
            </a:r>
            <a:r>
              <a:rPr lang="es-ES" sz="4800" dirty="0" err="1" smtClean="0">
                <a:solidFill>
                  <a:schemeClr val="tx1">
                    <a:lumMod val="65000"/>
                    <a:lumOff val="35000"/>
                  </a:schemeClr>
                </a:solidFill>
              </a:rPr>
              <a:t>is</a:t>
            </a:r>
            <a:r>
              <a:rPr lang="es-ES" sz="4800" dirty="0" smtClean="0">
                <a:solidFill>
                  <a:schemeClr val="tx1">
                    <a:lumMod val="65000"/>
                    <a:lumOff val="35000"/>
                  </a:schemeClr>
                </a:solidFill>
              </a:rPr>
              <a:t> </a:t>
            </a:r>
            <a:r>
              <a:rPr lang="es-ES" sz="4800" dirty="0" err="1" smtClean="0">
                <a:solidFill>
                  <a:schemeClr val="tx1">
                    <a:lumMod val="65000"/>
                    <a:lumOff val="35000"/>
                  </a:schemeClr>
                </a:solidFill>
              </a:rPr>
              <a:t>the</a:t>
            </a:r>
            <a:r>
              <a:rPr lang="es-ES" sz="4800" dirty="0" smtClean="0">
                <a:solidFill>
                  <a:schemeClr val="tx1">
                    <a:lumMod val="65000"/>
                    <a:lumOff val="35000"/>
                  </a:schemeClr>
                </a:solidFill>
              </a:rPr>
              <a:t> </a:t>
            </a:r>
            <a:r>
              <a:rPr lang="es-ES" sz="4800" b="1" dirty="0" err="1" smtClean="0">
                <a:solidFill>
                  <a:schemeClr val="accent3">
                    <a:lumMod val="75000"/>
                  </a:schemeClr>
                </a:solidFill>
                <a:effectLst>
                  <a:outerShdw blurRad="38100" dist="38100" dir="2700000" algn="tl">
                    <a:srgbClr val="000000">
                      <a:alpha val="43137"/>
                    </a:srgbClr>
                  </a:outerShdw>
                </a:effectLst>
              </a:rPr>
              <a:t>owner</a:t>
            </a:r>
            <a:r>
              <a:rPr lang="es-ES" sz="4800" dirty="0" smtClean="0">
                <a:solidFill>
                  <a:schemeClr val="tx1">
                    <a:lumMod val="65000"/>
                    <a:lumOff val="35000"/>
                  </a:schemeClr>
                </a:solidFill>
                <a:effectLst>
                  <a:outerShdw blurRad="38100" dist="38100" dir="2700000" algn="tl">
                    <a:srgbClr val="000000">
                      <a:alpha val="43137"/>
                    </a:srgbClr>
                  </a:outerShdw>
                </a:effectLst>
              </a:rPr>
              <a:t> </a:t>
            </a:r>
            <a:r>
              <a:rPr lang="es-ES" sz="4800" dirty="0" smtClean="0">
                <a:solidFill>
                  <a:schemeClr val="tx1">
                    <a:lumMod val="65000"/>
                    <a:lumOff val="35000"/>
                  </a:schemeClr>
                </a:solidFill>
              </a:rPr>
              <a:t>of </a:t>
            </a:r>
            <a:r>
              <a:rPr lang="es-ES" sz="4800" dirty="0" err="1" smtClean="0">
                <a:solidFill>
                  <a:schemeClr val="tx1">
                    <a:lumMod val="65000"/>
                    <a:lumOff val="35000"/>
                  </a:schemeClr>
                </a:solidFill>
              </a:rPr>
              <a:t>all</a:t>
            </a:r>
            <a:r>
              <a:rPr lang="es-ES" sz="4800" dirty="0" smtClean="0">
                <a:solidFill>
                  <a:schemeClr val="tx1">
                    <a:lumMod val="65000"/>
                    <a:lumOff val="35000"/>
                  </a:schemeClr>
                </a:solidFill>
              </a:rPr>
              <a:t> </a:t>
            </a:r>
            <a:r>
              <a:rPr lang="es-ES" sz="4800" dirty="0" err="1" smtClean="0">
                <a:solidFill>
                  <a:schemeClr val="tx1">
                    <a:lumMod val="65000"/>
                    <a:lumOff val="35000"/>
                  </a:schemeClr>
                </a:solidFill>
              </a:rPr>
              <a:t>the</a:t>
            </a:r>
            <a:r>
              <a:rPr lang="es-ES" sz="4800" dirty="0" smtClean="0">
                <a:solidFill>
                  <a:schemeClr val="tx1">
                    <a:lumMod val="65000"/>
                    <a:lumOff val="35000"/>
                  </a:schemeClr>
                </a:solidFill>
              </a:rPr>
              <a:t> </a:t>
            </a:r>
            <a:r>
              <a:rPr lang="es-ES" sz="4800" dirty="0" err="1" smtClean="0">
                <a:solidFill>
                  <a:schemeClr val="tx1">
                    <a:lumMod val="65000"/>
                    <a:lumOff val="35000"/>
                  </a:schemeClr>
                </a:solidFill>
              </a:rPr>
              <a:t>games</a:t>
            </a:r>
            <a:r>
              <a:rPr lang="es-ES" sz="4800" dirty="0" smtClean="0">
                <a:solidFill>
                  <a:schemeClr val="tx1">
                    <a:lumMod val="65000"/>
                    <a:lumOff val="35000"/>
                  </a:schemeClr>
                </a:solidFill>
              </a:rPr>
              <a:t>, </a:t>
            </a:r>
          </a:p>
          <a:p>
            <a:r>
              <a:rPr lang="es-ES" sz="4800" dirty="0" err="1" smtClean="0">
                <a:solidFill>
                  <a:schemeClr val="tx1">
                    <a:lumMod val="65000"/>
                    <a:lumOff val="35000"/>
                  </a:schemeClr>
                </a:solidFill>
              </a:rPr>
              <a:t>getting</a:t>
            </a:r>
            <a:r>
              <a:rPr lang="es-ES" sz="4800" dirty="0" smtClean="0">
                <a:solidFill>
                  <a:schemeClr val="tx1">
                    <a:lumMod val="65000"/>
                    <a:lumOff val="35000"/>
                  </a:schemeClr>
                </a:solidFill>
              </a:rPr>
              <a:t> </a:t>
            </a:r>
            <a:r>
              <a:rPr lang="es-ES" sz="4800" b="1" dirty="0" err="1" smtClean="0">
                <a:solidFill>
                  <a:schemeClr val="accent3">
                    <a:lumMod val="75000"/>
                  </a:schemeClr>
                </a:solidFill>
                <a:effectLst>
                  <a:outerShdw blurRad="38100" dist="38100" dir="2700000" algn="tl">
                    <a:srgbClr val="000000">
                      <a:alpha val="43137"/>
                    </a:srgbClr>
                  </a:outerShdw>
                </a:effectLst>
              </a:rPr>
              <a:t>license</a:t>
            </a:r>
            <a:r>
              <a:rPr lang="es-ES" sz="4800" b="1" dirty="0" smtClean="0">
                <a:solidFill>
                  <a:schemeClr val="accent3">
                    <a:lumMod val="75000"/>
                  </a:schemeClr>
                </a:solidFill>
                <a:effectLst>
                  <a:outerShdw blurRad="38100" dist="38100" dir="2700000" algn="tl">
                    <a:srgbClr val="000000">
                      <a:alpha val="43137"/>
                    </a:srgbClr>
                  </a:outerShdw>
                </a:effectLst>
              </a:rPr>
              <a:t> </a:t>
            </a:r>
            <a:r>
              <a:rPr lang="es-ES" sz="4800" b="1" dirty="0" err="1" smtClean="0">
                <a:solidFill>
                  <a:schemeClr val="accent3">
                    <a:lumMod val="75000"/>
                  </a:schemeClr>
                </a:solidFill>
                <a:effectLst>
                  <a:outerShdw blurRad="38100" dist="38100" dir="2700000" algn="tl">
                    <a:srgbClr val="000000">
                      <a:alpha val="43137"/>
                    </a:srgbClr>
                  </a:outerShdw>
                </a:effectLst>
              </a:rPr>
              <a:t>rights</a:t>
            </a:r>
            <a:r>
              <a:rPr lang="es-ES" sz="4800" b="1" dirty="0" smtClean="0">
                <a:solidFill>
                  <a:schemeClr val="accent3">
                    <a:lumMod val="75000"/>
                  </a:schemeClr>
                </a:solidFill>
                <a:effectLst>
                  <a:outerShdw blurRad="38100" dist="38100" dir="2700000" algn="tl">
                    <a:srgbClr val="000000">
                      <a:alpha val="43137"/>
                    </a:srgbClr>
                  </a:outerShdw>
                </a:effectLst>
              </a:rPr>
              <a:t> </a:t>
            </a:r>
            <a:r>
              <a:rPr lang="es-ES" sz="4800" dirty="0" err="1" smtClean="0">
                <a:solidFill>
                  <a:schemeClr val="tx1">
                    <a:lumMod val="65000"/>
                    <a:lumOff val="35000"/>
                  </a:schemeClr>
                </a:solidFill>
              </a:rPr>
              <a:t>from</a:t>
            </a:r>
            <a:r>
              <a:rPr lang="es-ES" sz="4800" dirty="0" smtClean="0">
                <a:solidFill>
                  <a:schemeClr val="tx1">
                    <a:lumMod val="65000"/>
                    <a:lumOff val="35000"/>
                  </a:schemeClr>
                </a:solidFill>
              </a:rPr>
              <a:t> </a:t>
            </a:r>
            <a:r>
              <a:rPr lang="es-ES" sz="4800" dirty="0" err="1" smtClean="0">
                <a:solidFill>
                  <a:schemeClr val="tx1">
                    <a:lumMod val="65000"/>
                    <a:lumOff val="35000"/>
                  </a:schemeClr>
                </a:solidFill>
              </a:rPr>
              <a:t>its</a:t>
            </a:r>
            <a:r>
              <a:rPr lang="es-ES" sz="4800" dirty="0" smtClean="0">
                <a:solidFill>
                  <a:schemeClr val="tx1">
                    <a:lumMod val="65000"/>
                    <a:lumOff val="35000"/>
                  </a:schemeClr>
                </a:solidFill>
              </a:rPr>
              <a:t> </a:t>
            </a:r>
            <a:r>
              <a:rPr lang="es-ES" sz="4800" dirty="0" err="1" smtClean="0">
                <a:solidFill>
                  <a:schemeClr val="tx1">
                    <a:lumMod val="65000"/>
                    <a:lumOff val="35000"/>
                  </a:schemeClr>
                </a:solidFill>
              </a:rPr>
              <a:t>partners</a:t>
            </a:r>
            <a:endParaRPr lang="es-ES" sz="4800" dirty="0" smtClean="0">
              <a:solidFill>
                <a:schemeClr val="tx1">
                  <a:lumMod val="65000"/>
                  <a:lumOff val="35000"/>
                </a:schemeClr>
              </a:solidFill>
            </a:endParaRPr>
          </a:p>
          <a:p>
            <a:r>
              <a:rPr lang="es-ES" sz="4800" dirty="0" err="1" smtClean="0">
                <a:solidFill>
                  <a:schemeClr val="tx1">
                    <a:lumMod val="65000"/>
                    <a:lumOff val="35000"/>
                  </a:schemeClr>
                </a:solidFill>
              </a:rPr>
              <a:t>to</a:t>
            </a:r>
            <a:r>
              <a:rPr lang="es-ES" sz="4800" dirty="0" smtClean="0">
                <a:solidFill>
                  <a:schemeClr val="tx1">
                    <a:lumMod val="65000"/>
                    <a:lumOff val="35000"/>
                  </a:schemeClr>
                </a:solidFill>
              </a:rPr>
              <a:t> be </a:t>
            </a:r>
            <a:r>
              <a:rPr lang="es-ES" sz="4800" dirty="0" err="1" smtClean="0">
                <a:solidFill>
                  <a:schemeClr val="tx1">
                    <a:lumMod val="65000"/>
                    <a:lumOff val="35000"/>
                  </a:schemeClr>
                </a:solidFill>
              </a:rPr>
              <a:t>used</a:t>
            </a:r>
            <a:r>
              <a:rPr lang="es-ES" sz="4800" dirty="0" smtClean="0">
                <a:solidFill>
                  <a:schemeClr val="tx1">
                    <a:lumMod val="65000"/>
                    <a:lumOff val="35000"/>
                  </a:schemeClr>
                </a:solidFill>
              </a:rPr>
              <a:t> in </a:t>
            </a:r>
            <a:r>
              <a:rPr lang="es-ES" sz="4800" dirty="0" err="1" smtClean="0">
                <a:solidFill>
                  <a:schemeClr val="tx1">
                    <a:lumMod val="65000"/>
                    <a:lumOff val="35000"/>
                  </a:schemeClr>
                </a:solidFill>
              </a:rPr>
              <a:t>its</a:t>
            </a:r>
            <a:r>
              <a:rPr lang="es-ES" sz="4800" dirty="0" smtClean="0">
                <a:solidFill>
                  <a:schemeClr val="tx1">
                    <a:lumMod val="65000"/>
                    <a:lumOff val="35000"/>
                  </a:schemeClr>
                </a:solidFill>
              </a:rPr>
              <a:t> </a:t>
            </a:r>
            <a:r>
              <a:rPr lang="es-ES" sz="4800" dirty="0" err="1" smtClean="0">
                <a:solidFill>
                  <a:schemeClr val="tx1">
                    <a:lumMod val="65000"/>
                    <a:lumOff val="35000"/>
                  </a:schemeClr>
                </a:solidFill>
              </a:rPr>
              <a:t>products</a:t>
            </a:r>
            <a:r>
              <a:rPr lang="es-ES" sz="4800" dirty="0" smtClean="0">
                <a:solidFill>
                  <a:schemeClr val="tx1">
                    <a:lumMod val="65000"/>
                    <a:lumOff val="35000"/>
                  </a:schemeClr>
                </a:solidFill>
              </a:rPr>
              <a:t>.</a:t>
            </a:r>
          </a:p>
          <a:p>
            <a:endParaRPr lang="es-ES" sz="4800" dirty="0" smtClean="0"/>
          </a:p>
          <a:p>
            <a:r>
              <a:rPr lang="es-ES" sz="4800" dirty="0" smtClean="0">
                <a:solidFill>
                  <a:schemeClr val="tx1">
                    <a:lumMod val="65000"/>
                    <a:lumOff val="35000"/>
                  </a:schemeClr>
                </a:solidFill>
              </a:rPr>
              <a:t>No </a:t>
            </a:r>
            <a:r>
              <a:rPr lang="es-ES" sz="4800" dirty="0" err="1" smtClean="0">
                <a:solidFill>
                  <a:schemeClr val="tx1">
                    <a:lumMod val="65000"/>
                    <a:lumOff val="35000"/>
                  </a:schemeClr>
                </a:solidFill>
              </a:rPr>
              <a:t>lawsuits</a:t>
            </a:r>
            <a:r>
              <a:rPr lang="es-ES" sz="4800" dirty="0" smtClean="0">
                <a:solidFill>
                  <a:schemeClr val="tx1">
                    <a:lumMod val="65000"/>
                    <a:lumOff val="35000"/>
                  </a:schemeClr>
                </a:solidFill>
              </a:rPr>
              <a:t> </a:t>
            </a:r>
            <a:r>
              <a:rPr lang="es-ES" sz="4800" dirty="0" err="1" smtClean="0">
                <a:solidFill>
                  <a:schemeClr val="tx1">
                    <a:lumMod val="65000"/>
                    <a:lumOff val="35000"/>
                  </a:schemeClr>
                </a:solidFill>
              </a:rPr>
              <a:t>issues</a:t>
            </a:r>
            <a:r>
              <a:rPr lang="es-ES" sz="4800" dirty="0" smtClean="0">
                <a:solidFill>
                  <a:schemeClr val="tx1">
                    <a:lumMod val="65000"/>
                    <a:lumOff val="35000"/>
                  </a:schemeClr>
                </a:solidFill>
              </a:rPr>
              <a:t>.</a:t>
            </a:r>
            <a:endParaRPr lang="es-ES" sz="4800" dirty="0" smtClean="0"/>
          </a:p>
        </p:txBody>
      </p:sp>
      <p:pic>
        <p:nvPicPr>
          <p:cNvPr id="39943" name="Picture 7" descr="C:\Users\project\Desktop\thePRESENTATIONmaster\recursos\balance.png"/>
          <p:cNvPicPr>
            <a:picLocks noChangeAspect="1" noChangeArrowheads="1"/>
          </p:cNvPicPr>
          <p:nvPr/>
        </p:nvPicPr>
        <p:blipFill>
          <a:blip r:embed="rId3" cstate="print">
            <a:duotone>
              <a:prstClr val="black"/>
              <a:schemeClr val="accent3">
                <a:tint val="45000"/>
                <a:satMod val="400000"/>
              </a:schemeClr>
            </a:duotone>
            <a:lum contrast="20000"/>
          </a:blip>
          <a:srcRect/>
          <a:stretch>
            <a:fillRect/>
          </a:stretch>
        </p:blipFill>
        <p:spPr bwMode="auto">
          <a:xfrm>
            <a:off x="18836528" y="7644612"/>
            <a:ext cx="4395814" cy="4395814"/>
          </a:xfrm>
          <a:prstGeom prst="roundRect">
            <a:avLst>
              <a:gd name="adj" fmla="val 8594"/>
            </a:avLst>
          </a:prstGeom>
          <a:solidFill>
            <a:srgbClr val="FFFFFF">
              <a:shade val="85000"/>
              <a:alpha val="73000"/>
            </a:srgbClr>
          </a:solidFill>
          <a:ln>
            <a:noFill/>
          </a:ln>
          <a:effectLst>
            <a:outerShdw sx="1000" sy="1000" algn="ctr" rotWithShape="0">
              <a:srgbClr val="000000"/>
            </a:outerShdw>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FROM </a:t>
            </a:r>
            <a:b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THE </a:t>
            </a:r>
            <a:b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BENCH</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280026" y="1314178"/>
            <a:ext cx="9505056" cy="1440160"/>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7200" b="1" spc="-150" dirty="0" smtClean="0">
                <a:solidFill>
                  <a:schemeClr val="tx1">
                    <a:lumMod val="75000"/>
                    <a:lumOff val="25000"/>
                  </a:schemeClr>
                </a:solidFill>
                <a:latin typeface="Arial Narrow" pitchFamily="34" charset="0"/>
                <a:ea typeface="+mj-ea"/>
                <a:cs typeface="+mj-cs"/>
              </a:rPr>
              <a:t>INDEX</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8376370" y="4194498"/>
            <a:ext cx="9361040" cy="8352928"/>
          </a:xfrm>
          <a:prstGeom prst="rect">
            <a:avLst/>
          </a:prstGeom>
        </p:spPr>
        <p:txBody>
          <a:bodyPr vert="horz" lIns="217728" tIns="108864" rIns="217728" bIns="108864" rtlCol="0" anchor="ctr">
            <a:normAutofit/>
          </a:bodyPr>
          <a:lstStyle/>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 sz="4800" b="1" spc="-150" noProof="0" dirty="0" smtClean="0">
                <a:solidFill>
                  <a:schemeClr val="bg1">
                    <a:lumMod val="50000"/>
                  </a:schemeClr>
                </a:solidFill>
                <a:latin typeface="Arial Narrow" pitchFamily="34" charset="0"/>
                <a:ea typeface="+mj-ea"/>
                <a:cs typeface="+mj-cs"/>
              </a:rPr>
              <a:t>The </a:t>
            </a:r>
            <a:r>
              <a:rPr lang="es-ES" sz="4800" b="1" spc="-150" noProof="0" dirty="0" err="1" smtClean="0">
                <a:solidFill>
                  <a:schemeClr val="bg1">
                    <a:lumMod val="50000"/>
                  </a:schemeClr>
                </a:solidFill>
                <a:latin typeface="Arial Narrow" pitchFamily="34" charset="0"/>
                <a:ea typeface="+mj-ea"/>
                <a:cs typeface="+mj-cs"/>
              </a:rPr>
              <a:t>Company</a:t>
            </a:r>
            <a:endParaRPr lang="es-ES"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noProof="0" dirty="0" err="1" smtClean="0">
                <a:solidFill>
                  <a:schemeClr val="bg1">
                    <a:lumMod val="50000"/>
                  </a:schemeClr>
                </a:solidFill>
                <a:latin typeface="Arial Narrow" pitchFamily="34" charset="0"/>
                <a:ea typeface="+mj-ea"/>
                <a:cs typeface="+mj-cs"/>
              </a:rPr>
              <a:t>Products</a:t>
            </a:r>
            <a:endParaRPr lang="es-ES_tradnl"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dirty="0" err="1" smtClean="0">
                <a:solidFill>
                  <a:schemeClr val="bg1">
                    <a:lumMod val="50000"/>
                  </a:schemeClr>
                </a:solidFill>
                <a:latin typeface="Arial Narrow" pitchFamily="34" charset="0"/>
                <a:ea typeface="+mj-ea"/>
                <a:cs typeface="+mj-cs"/>
              </a:rPr>
              <a:t>Clients</a:t>
            </a:r>
            <a:r>
              <a:rPr lang="es-ES_tradnl" sz="4800" b="1" spc="-150" dirty="0" smtClean="0">
                <a:solidFill>
                  <a:schemeClr val="bg1">
                    <a:lumMod val="50000"/>
                  </a:schemeClr>
                </a:solidFill>
                <a:latin typeface="Arial Narrow" pitchFamily="34" charset="0"/>
                <a:ea typeface="+mj-ea"/>
                <a:cs typeface="+mj-cs"/>
              </a:rPr>
              <a:t> – Clubs</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noProof="0" dirty="0" err="1" smtClean="0">
                <a:solidFill>
                  <a:schemeClr val="bg1">
                    <a:lumMod val="50000"/>
                  </a:schemeClr>
                </a:solidFill>
                <a:latin typeface="Arial Narrow" pitchFamily="34" charset="0"/>
                <a:ea typeface="+mj-ea"/>
                <a:cs typeface="+mj-cs"/>
              </a:rPr>
              <a:t>Technology</a:t>
            </a:r>
            <a:endParaRPr lang="es-ES_tradnl"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dirty="0" smtClean="0">
                <a:solidFill>
                  <a:schemeClr val="bg1">
                    <a:lumMod val="50000"/>
                  </a:schemeClr>
                </a:solidFill>
                <a:latin typeface="Arial Narrow" pitchFamily="34" charset="0"/>
                <a:ea typeface="+mj-ea"/>
                <a:cs typeface="+mj-cs"/>
              </a:rPr>
              <a:t>Marketing</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noProof="0" dirty="0" err="1" smtClean="0">
                <a:solidFill>
                  <a:schemeClr val="bg1">
                    <a:lumMod val="50000"/>
                  </a:schemeClr>
                </a:solidFill>
                <a:latin typeface="Arial Narrow" pitchFamily="34" charset="0"/>
                <a:ea typeface="+mj-ea"/>
                <a:cs typeface="+mj-cs"/>
              </a:rPr>
              <a:t>Human</a:t>
            </a:r>
            <a:r>
              <a:rPr lang="es-ES_tradnl" sz="4800" b="1" spc="-150" noProof="0" dirty="0" smtClean="0">
                <a:solidFill>
                  <a:schemeClr val="bg1">
                    <a:lumMod val="50000"/>
                  </a:schemeClr>
                </a:solidFill>
                <a:latin typeface="Arial Narrow" pitchFamily="34" charset="0"/>
                <a:ea typeface="+mj-ea"/>
                <a:cs typeface="+mj-cs"/>
              </a:rPr>
              <a:t> </a:t>
            </a:r>
            <a:r>
              <a:rPr lang="es-ES_tradnl" sz="4800" b="1" spc="-150" noProof="0" dirty="0" err="1" smtClean="0">
                <a:solidFill>
                  <a:schemeClr val="bg1">
                    <a:lumMod val="50000"/>
                  </a:schemeClr>
                </a:solidFill>
                <a:latin typeface="Arial Narrow" pitchFamily="34" charset="0"/>
                <a:ea typeface="+mj-ea"/>
                <a:cs typeface="+mj-cs"/>
              </a:rPr>
              <a:t>Resources</a:t>
            </a:r>
            <a:endParaRPr lang="es-ES_tradnl"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dirty="0">
                <a:solidFill>
                  <a:schemeClr val="bg1">
                    <a:lumMod val="50000"/>
                  </a:schemeClr>
                </a:solidFill>
                <a:latin typeface="Arial Narrow" pitchFamily="34" charset="0"/>
                <a:ea typeface="+mj-ea"/>
                <a:cs typeface="+mj-cs"/>
              </a:rPr>
              <a:t>Legal</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noProof="0" dirty="0" err="1" smtClean="0">
                <a:solidFill>
                  <a:srgbClr val="000000"/>
                </a:solidFill>
                <a:latin typeface="Arial Narrow" pitchFamily="34" charset="0"/>
                <a:ea typeface="+mj-ea"/>
                <a:cs typeface="+mj-cs"/>
              </a:rPr>
              <a:t>Strategy</a:t>
            </a:r>
            <a:endParaRPr lang="es-ES_tradnl" sz="4800" b="1" spc="-150" noProof="0" dirty="0" smtClean="0">
              <a:solidFill>
                <a:srgbClr val="000000"/>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noProof="0" dirty="0" err="1" smtClean="0">
                <a:solidFill>
                  <a:schemeClr val="bg1">
                    <a:lumMod val="50000"/>
                  </a:schemeClr>
                </a:solidFill>
                <a:latin typeface="Arial Narrow" pitchFamily="34" charset="0"/>
                <a:ea typeface="+mj-ea"/>
                <a:cs typeface="+mj-cs"/>
              </a:rPr>
              <a:t>Financial</a:t>
            </a:r>
            <a:r>
              <a:rPr lang="es-ES_tradnl" sz="4800" b="1" spc="-150" noProof="0" dirty="0" smtClean="0">
                <a:solidFill>
                  <a:schemeClr val="bg1">
                    <a:lumMod val="50000"/>
                  </a:schemeClr>
                </a:solidFill>
                <a:latin typeface="Arial Narrow" pitchFamily="34" charset="0"/>
                <a:ea typeface="+mj-ea"/>
                <a:cs typeface="+mj-cs"/>
              </a:rPr>
              <a:t> Plan</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endParaRPr lang="es-ES_tradnl" sz="4800" b="1" spc="-15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tabLst/>
              <a:defRPr/>
            </a:pPr>
            <a:r>
              <a:rPr lang="es-ES_tradnl" sz="4800" b="1" spc="-150" dirty="0" smtClean="0">
                <a:solidFill>
                  <a:schemeClr val="bg1">
                    <a:lumMod val="50000"/>
                  </a:schemeClr>
                </a:solidFill>
                <a:latin typeface="Arial Narrow" pitchFamily="34" charset="0"/>
                <a:ea typeface="+mj-ea"/>
                <a:cs typeface="+mj-cs"/>
              </a:rPr>
              <a:t>APPENDICES</a:t>
            </a:r>
            <a:endParaRPr lang="es-ES"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endParaRPr kumimoji="0" lang="es-ES" sz="4800" b="1" i="0" u="none" strike="noStrike" kern="1200" cap="none" spc="-150" normalizeH="0" baseline="0" noProof="0" dirty="0" smtClean="0">
              <a:ln>
                <a:noFill/>
              </a:ln>
              <a:solidFill>
                <a:schemeClr val="bg1">
                  <a:lumMod val="50000"/>
                </a:schemeClr>
              </a:solidFill>
              <a:uLnTx/>
              <a:uFillTx/>
              <a:latin typeface="Arial Narrow" pitchFamily="34" charset="0"/>
              <a:ea typeface="+mj-ea"/>
              <a:cs typeface="+mj-cs"/>
            </a:endParaRPr>
          </a:p>
        </p:txBody>
      </p:sp>
      <p:sp>
        <p:nvSpPr>
          <p:cNvPr id="7" name="6 Rectángulo"/>
          <p:cNvSpPr/>
          <p:nvPr/>
        </p:nvSpPr>
        <p:spPr>
          <a:xfrm>
            <a:off x="7584282" y="9091042"/>
            <a:ext cx="13537504"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86036156"/>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número de diapositiva"/>
          <p:cNvSpPr>
            <a:spLocks noGrp="1"/>
          </p:cNvSpPr>
          <p:nvPr>
            <p:ph type="sldNum" sz="quarter" idx="12"/>
          </p:nvPr>
        </p:nvSpPr>
        <p:spPr/>
        <p:txBody>
          <a:bodyPr/>
          <a:lstStyle/>
          <a:p>
            <a:fld id="{603F2516-6144-481F-8CC8-43D840BCEA31}" type="slidenum">
              <a:rPr lang="es-ES" smtClean="0"/>
              <a:pPr/>
              <a:t>44</a:t>
            </a:fld>
            <a:endParaRPr lang="es-ES"/>
          </a:p>
        </p:txBody>
      </p:sp>
      <p:sp>
        <p:nvSpPr>
          <p:cNvPr id="10"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 sz="5400" b="1" spc="-150" dirty="0" smtClean="0">
                <a:solidFill>
                  <a:schemeClr val="bg1"/>
                </a:solidFill>
                <a:effectLst>
                  <a:outerShdw blurRad="38100" dist="38100" dir="2700000" algn="tl">
                    <a:srgbClr val="000000">
                      <a:alpha val="43137"/>
                    </a:srgbClr>
                  </a:outerShdw>
                </a:effectLst>
                <a:latin typeface="Arial Narrow" pitchFamily="34" charset="0"/>
                <a:ea typeface="+mj-ea"/>
                <a:cs typeface="+mj-cs"/>
              </a:rPr>
              <a:t>8</a:t>
            </a:r>
            <a:r>
              <a:rPr kumimoji="0" lang="es-ES" sz="54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 STRATEGY</a:t>
            </a:r>
            <a:endParaRPr kumimoji="0" lang="es-ES" sz="66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sp>
        <p:nvSpPr>
          <p:cNvPr id="11"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8.- STRATEGY</a:t>
            </a:r>
          </a:p>
        </p:txBody>
      </p:sp>
      <p:sp>
        <p:nvSpPr>
          <p:cNvPr id="12" name="3 Título"/>
          <p:cNvSpPr txBox="1">
            <a:spLocks/>
          </p:cNvSpPr>
          <p:nvPr/>
        </p:nvSpPr>
        <p:spPr>
          <a:xfrm>
            <a:off x="5406184" y="2001010"/>
            <a:ext cx="10429948" cy="100013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14" name="13 CuadroTexto"/>
          <p:cNvSpPr txBox="1"/>
          <p:nvPr/>
        </p:nvSpPr>
        <p:spPr>
          <a:xfrm>
            <a:off x="14621686" y="2858266"/>
            <a:ext cx="8501122" cy="11341566"/>
          </a:xfrm>
          <a:prstGeom prst="rect">
            <a:avLst/>
          </a:prstGeom>
          <a:noFill/>
        </p:spPr>
        <p:txBody>
          <a:bodyPr wrap="square" rtlCol="0">
            <a:spAutoFit/>
          </a:bodyPr>
          <a:lstStyle/>
          <a:p>
            <a:r>
              <a:rPr lang="es-ES" b="1" dirty="0" err="1" smtClean="0"/>
              <a:t>Fantasy</a:t>
            </a:r>
            <a:r>
              <a:rPr lang="es-ES" b="1" dirty="0" smtClean="0"/>
              <a:t>  Manager </a:t>
            </a:r>
          </a:p>
          <a:p>
            <a:r>
              <a:rPr lang="es-ES" dirty="0" err="1" smtClean="0"/>
              <a:t>Increase</a:t>
            </a:r>
            <a:r>
              <a:rPr lang="es-ES" dirty="0" smtClean="0"/>
              <a:t> </a:t>
            </a:r>
            <a:r>
              <a:rPr lang="es-ES" dirty="0" err="1" smtClean="0"/>
              <a:t>franchised</a:t>
            </a:r>
            <a:r>
              <a:rPr lang="es-ES" dirty="0" smtClean="0"/>
              <a:t> club </a:t>
            </a:r>
            <a:r>
              <a:rPr lang="es-ES" dirty="0" err="1" smtClean="0"/>
              <a:t>number</a:t>
            </a:r>
            <a:r>
              <a:rPr lang="es-ES" dirty="0" smtClean="0"/>
              <a:t>.</a:t>
            </a:r>
          </a:p>
          <a:p>
            <a:r>
              <a:rPr lang="es-ES" dirty="0" err="1" smtClean="0"/>
              <a:t>Diversify</a:t>
            </a:r>
            <a:r>
              <a:rPr lang="es-ES" dirty="0" smtClean="0"/>
              <a:t>  </a:t>
            </a:r>
            <a:r>
              <a:rPr lang="es-ES" dirty="0" err="1" smtClean="0"/>
              <a:t>sports</a:t>
            </a:r>
            <a:r>
              <a:rPr lang="es-ES" dirty="0" smtClean="0"/>
              <a:t> (</a:t>
            </a:r>
            <a:r>
              <a:rPr lang="es-ES" dirty="0" err="1" smtClean="0"/>
              <a:t>basketball</a:t>
            </a:r>
            <a:r>
              <a:rPr lang="es-ES" dirty="0" smtClean="0"/>
              <a:t>, NFL, </a:t>
            </a:r>
            <a:r>
              <a:rPr lang="es-ES" dirty="0" err="1" smtClean="0"/>
              <a:t>etc</a:t>
            </a:r>
            <a:r>
              <a:rPr lang="es-ES" dirty="0" smtClean="0"/>
              <a:t>…)</a:t>
            </a:r>
          </a:p>
          <a:p>
            <a:endParaRPr lang="es-ES" dirty="0" smtClean="0"/>
          </a:p>
          <a:p>
            <a:r>
              <a:rPr lang="es-ES" b="1" dirty="0" err="1" smtClean="0"/>
              <a:t>StarsCup</a:t>
            </a:r>
            <a:endParaRPr lang="es-ES" b="1" dirty="0" smtClean="0"/>
          </a:p>
          <a:p>
            <a:r>
              <a:rPr lang="es-ES" dirty="0" err="1" smtClean="0"/>
              <a:t>Increse</a:t>
            </a:r>
            <a:r>
              <a:rPr lang="es-ES" dirty="0" smtClean="0"/>
              <a:t> </a:t>
            </a:r>
            <a:r>
              <a:rPr lang="es-ES" dirty="0" err="1" smtClean="0"/>
              <a:t>franchised</a:t>
            </a:r>
            <a:r>
              <a:rPr lang="es-ES" dirty="0" smtClean="0"/>
              <a:t> clubs</a:t>
            </a:r>
          </a:p>
          <a:p>
            <a:endParaRPr lang="es-ES" dirty="0" smtClean="0"/>
          </a:p>
          <a:p>
            <a:r>
              <a:rPr lang="es-ES" b="1" dirty="0" err="1" smtClean="0"/>
              <a:t>Nuestraliga</a:t>
            </a:r>
            <a:r>
              <a:rPr lang="es-ES" b="1" dirty="0" smtClean="0"/>
              <a:t>:</a:t>
            </a:r>
          </a:p>
          <a:p>
            <a:r>
              <a:rPr lang="es-ES" dirty="0" smtClean="0"/>
              <a:t>New </a:t>
            </a:r>
            <a:r>
              <a:rPr lang="es-ES" dirty="0" err="1" smtClean="0"/>
              <a:t>game</a:t>
            </a:r>
            <a:r>
              <a:rPr lang="es-ES" dirty="0" smtClean="0"/>
              <a:t> </a:t>
            </a:r>
            <a:r>
              <a:rPr lang="es-ES" dirty="0" err="1" smtClean="0"/>
              <a:t>design</a:t>
            </a:r>
            <a:r>
              <a:rPr lang="es-ES" dirty="0" smtClean="0"/>
              <a:t> + </a:t>
            </a:r>
            <a:r>
              <a:rPr lang="es-ES" dirty="0" err="1" smtClean="0"/>
              <a:t>Adapt</a:t>
            </a:r>
            <a:r>
              <a:rPr lang="es-ES" dirty="0" smtClean="0"/>
              <a:t> </a:t>
            </a:r>
            <a:r>
              <a:rPr lang="es-ES" dirty="0" err="1" smtClean="0"/>
              <a:t>format</a:t>
            </a:r>
            <a:r>
              <a:rPr lang="es-ES" dirty="0" smtClean="0"/>
              <a:t> </a:t>
            </a:r>
            <a:r>
              <a:rPr lang="es-ES" dirty="0" err="1" smtClean="0"/>
              <a:t>to</a:t>
            </a:r>
            <a:r>
              <a:rPr lang="es-ES" dirty="0" smtClean="0"/>
              <a:t> </a:t>
            </a:r>
            <a:r>
              <a:rPr lang="es-ES" dirty="0" err="1" smtClean="0"/>
              <a:t>other</a:t>
            </a:r>
            <a:r>
              <a:rPr lang="es-ES" dirty="0" smtClean="0"/>
              <a:t> leagues</a:t>
            </a:r>
          </a:p>
          <a:p>
            <a:endParaRPr lang="es-ES" dirty="0" smtClean="0"/>
          </a:p>
          <a:p>
            <a:r>
              <a:rPr lang="es-ES" b="1" dirty="0" err="1" smtClean="0"/>
              <a:t>Develope</a:t>
            </a:r>
            <a:r>
              <a:rPr lang="es-ES" b="1" dirty="0" smtClean="0"/>
              <a:t> new </a:t>
            </a:r>
            <a:r>
              <a:rPr lang="es-ES" b="1" dirty="0" err="1" smtClean="0"/>
              <a:t>games</a:t>
            </a:r>
            <a:r>
              <a:rPr lang="es-ES" b="1" dirty="0" smtClean="0"/>
              <a:t>:</a:t>
            </a:r>
          </a:p>
          <a:p>
            <a:r>
              <a:rPr lang="es-ES" dirty="0" smtClean="0"/>
              <a:t>Be a </a:t>
            </a:r>
            <a:r>
              <a:rPr lang="es-ES" dirty="0" err="1" smtClean="0"/>
              <a:t>Legend</a:t>
            </a:r>
            <a:endParaRPr lang="es-ES" dirty="0" smtClean="0"/>
          </a:p>
          <a:p>
            <a:r>
              <a:rPr lang="es-ES" dirty="0" err="1" smtClean="0"/>
              <a:t>Start</a:t>
            </a:r>
            <a:r>
              <a:rPr lang="es-ES" dirty="0" smtClean="0"/>
              <a:t> </a:t>
            </a:r>
            <a:r>
              <a:rPr lang="es-ES" dirty="0" err="1" smtClean="0"/>
              <a:t>Players</a:t>
            </a:r>
            <a:endParaRPr lang="es-ES" dirty="0" smtClean="0"/>
          </a:p>
          <a:p>
            <a:r>
              <a:rPr lang="es-ES" dirty="0" err="1" smtClean="0"/>
              <a:t>Empire</a:t>
            </a:r>
            <a:endParaRPr lang="es-ES" dirty="0" smtClean="0"/>
          </a:p>
          <a:p>
            <a:endParaRPr lang="es-ES" dirty="0"/>
          </a:p>
        </p:txBody>
      </p:sp>
      <p:sp>
        <p:nvSpPr>
          <p:cNvPr id="15" name="14 Cheurón"/>
          <p:cNvSpPr/>
          <p:nvPr/>
        </p:nvSpPr>
        <p:spPr>
          <a:xfrm>
            <a:off x="13050050" y="3429770"/>
            <a:ext cx="928694" cy="1571636"/>
          </a:xfrm>
          <a:prstGeom prst="chevron">
            <a:avLst/>
          </a:prstGeom>
          <a:solidFill>
            <a:schemeClr val="bg1">
              <a:lumMod val="7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s-ES">
              <a:solidFill>
                <a:schemeClr val="tx1"/>
              </a:solidFill>
            </a:endParaRPr>
          </a:p>
        </p:txBody>
      </p:sp>
      <p:sp>
        <p:nvSpPr>
          <p:cNvPr id="16" name="15 Cheurón"/>
          <p:cNvSpPr/>
          <p:nvPr/>
        </p:nvSpPr>
        <p:spPr>
          <a:xfrm>
            <a:off x="13192926" y="5858662"/>
            <a:ext cx="928694" cy="1571636"/>
          </a:xfrm>
          <a:prstGeom prst="chevron">
            <a:avLst/>
          </a:prstGeom>
          <a:solidFill>
            <a:schemeClr val="bg1">
              <a:lumMod val="7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s-ES">
              <a:solidFill>
                <a:schemeClr val="tx1"/>
              </a:solidFill>
            </a:endParaRPr>
          </a:p>
        </p:txBody>
      </p:sp>
      <p:sp>
        <p:nvSpPr>
          <p:cNvPr id="17" name="16 Cheurón"/>
          <p:cNvSpPr/>
          <p:nvPr/>
        </p:nvSpPr>
        <p:spPr>
          <a:xfrm>
            <a:off x="13264364" y="8430430"/>
            <a:ext cx="928694" cy="1571636"/>
          </a:xfrm>
          <a:prstGeom prst="chevron">
            <a:avLst/>
          </a:prstGeom>
          <a:solidFill>
            <a:schemeClr val="bg1">
              <a:lumMod val="7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s-ES">
              <a:solidFill>
                <a:schemeClr val="tx1"/>
              </a:solidFill>
            </a:endParaRPr>
          </a:p>
        </p:txBody>
      </p:sp>
      <p:sp>
        <p:nvSpPr>
          <p:cNvPr id="18" name="17 Cheurón"/>
          <p:cNvSpPr/>
          <p:nvPr/>
        </p:nvSpPr>
        <p:spPr>
          <a:xfrm>
            <a:off x="13335802" y="10859322"/>
            <a:ext cx="928694" cy="1571636"/>
          </a:xfrm>
          <a:prstGeom prst="chevron">
            <a:avLst/>
          </a:prstGeom>
          <a:solidFill>
            <a:schemeClr val="bg1">
              <a:lumMod val="7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s-ES">
              <a:solidFill>
                <a:schemeClr val="tx1"/>
              </a:solidFill>
            </a:endParaRPr>
          </a:p>
        </p:txBody>
      </p:sp>
      <p:sp>
        <p:nvSpPr>
          <p:cNvPr id="19" name="18 Redondear rectángulo de esquina diagonal"/>
          <p:cNvSpPr/>
          <p:nvPr/>
        </p:nvSpPr>
        <p:spPr>
          <a:xfrm>
            <a:off x="5620498" y="3001142"/>
            <a:ext cx="6429420" cy="9858444"/>
          </a:xfrm>
          <a:prstGeom prst="round2Diag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pic>
        <p:nvPicPr>
          <p:cNvPr id="5" name="4 Imagen" descr="bealegend.png"/>
          <p:cNvPicPr>
            <a:picLocks noChangeAspect="1"/>
          </p:cNvPicPr>
          <p:nvPr/>
        </p:nvPicPr>
        <p:blipFill>
          <a:blip r:embed="rId2" cstate="print"/>
          <a:stretch>
            <a:fillRect/>
          </a:stretch>
        </p:blipFill>
        <p:spPr>
          <a:xfrm>
            <a:off x="6192002" y="3215456"/>
            <a:ext cx="5463443" cy="3391102"/>
          </a:xfrm>
          <a:prstGeom prst="rect">
            <a:avLst/>
          </a:prstGeom>
        </p:spPr>
      </p:pic>
      <p:pic>
        <p:nvPicPr>
          <p:cNvPr id="6" name="5 Imagen" descr="fantasy_basket.png"/>
          <p:cNvPicPr>
            <a:picLocks noChangeAspect="1"/>
          </p:cNvPicPr>
          <p:nvPr/>
        </p:nvPicPr>
        <p:blipFill>
          <a:blip r:embed="rId3" cstate="print"/>
          <a:stretch>
            <a:fillRect/>
          </a:stretch>
        </p:blipFill>
        <p:spPr>
          <a:xfrm>
            <a:off x="6906382" y="6430166"/>
            <a:ext cx="3630878" cy="3391102"/>
          </a:xfrm>
          <a:prstGeom prst="rect">
            <a:avLst/>
          </a:prstGeom>
        </p:spPr>
      </p:pic>
      <p:pic>
        <p:nvPicPr>
          <p:cNvPr id="8" name="7 Imagen" descr="start player.png"/>
          <p:cNvPicPr>
            <a:picLocks noChangeAspect="1"/>
          </p:cNvPicPr>
          <p:nvPr/>
        </p:nvPicPr>
        <p:blipFill>
          <a:blip r:embed="rId4" cstate="print"/>
          <a:stretch>
            <a:fillRect/>
          </a:stretch>
        </p:blipFill>
        <p:spPr>
          <a:xfrm>
            <a:off x="6763506" y="9216248"/>
            <a:ext cx="4053037" cy="3785383"/>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104 Pentágono"/>
          <p:cNvSpPr/>
          <p:nvPr/>
        </p:nvSpPr>
        <p:spPr>
          <a:xfrm>
            <a:off x="6762390" y="2715390"/>
            <a:ext cx="17289112" cy="3715272"/>
          </a:xfrm>
          <a:prstGeom prst="homePlate">
            <a:avLst>
              <a:gd name="adj" fmla="val 19048"/>
            </a:avLst>
          </a:prstGeom>
        </p:spPr>
        <p:style>
          <a:lnRef idx="1">
            <a:schemeClr val="dk1"/>
          </a:lnRef>
          <a:fillRef idx="2">
            <a:schemeClr val="dk1"/>
          </a:fillRef>
          <a:effectRef idx="1">
            <a:schemeClr val="dk1"/>
          </a:effectRef>
          <a:fontRef idx="minor">
            <a:schemeClr val="dk1"/>
          </a:fontRef>
        </p:style>
        <p:txBody>
          <a:bodyPr lIns="217728" tIns="108864" rIns="217728" bIns="108864" rtlCol="0" anchor="ctr"/>
          <a:lstStyle/>
          <a:p>
            <a:r>
              <a:rPr lang="es-ES" sz="6700" b="1" dirty="0" smtClean="0">
                <a:solidFill>
                  <a:schemeClr val="accent3">
                    <a:lumMod val="75000"/>
                  </a:schemeClr>
                </a:solidFill>
                <a:latin typeface="Arial Narrow" pitchFamily="34" charset="0"/>
              </a:rPr>
              <a:t>NEW</a:t>
            </a:r>
            <a:endParaRPr lang="es-ES" b="1" dirty="0">
              <a:solidFill>
                <a:schemeClr val="accent3">
                  <a:lumMod val="75000"/>
                </a:schemeClr>
              </a:solidFill>
              <a:latin typeface="Arial Narrow" pitchFamily="34" charset="0"/>
            </a:endParaRPr>
          </a:p>
        </p:txBody>
      </p:sp>
      <p:sp>
        <p:nvSpPr>
          <p:cNvPr id="104" name="103 Pentágono"/>
          <p:cNvSpPr/>
          <p:nvPr/>
        </p:nvSpPr>
        <p:spPr>
          <a:xfrm>
            <a:off x="4406052" y="6715918"/>
            <a:ext cx="19694465" cy="3429454"/>
          </a:xfrm>
          <a:prstGeom prst="homePlate">
            <a:avLst>
              <a:gd name="adj" fmla="val 22564"/>
            </a:avLst>
          </a:prstGeom>
          <a:gradFill>
            <a:gsLst>
              <a:gs pos="0">
                <a:schemeClr val="accent3">
                  <a:lumMod val="20000"/>
                  <a:lumOff val="80000"/>
                </a:schemeClr>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lIns="217728" tIns="108864" rIns="217728" bIns="108864" rtlCol="0" anchor="ctr"/>
          <a:lstStyle/>
          <a:p>
            <a:pPr algn="ctr"/>
            <a:r>
              <a:rPr lang="es-ES" b="1" dirty="0" smtClean="0">
                <a:solidFill>
                  <a:schemeClr val="accent3">
                    <a:lumMod val="75000"/>
                  </a:schemeClr>
                </a:solidFill>
                <a:latin typeface="Arial Narrow" pitchFamily="34" charset="0"/>
              </a:rPr>
              <a:t>                                                              </a:t>
            </a:r>
            <a:r>
              <a:rPr lang="es-ES" sz="6700" b="1" dirty="0" smtClean="0">
                <a:solidFill>
                  <a:schemeClr val="accent3">
                    <a:lumMod val="75000"/>
                  </a:schemeClr>
                </a:solidFill>
                <a:latin typeface="Arial Narrow" pitchFamily="34" charset="0"/>
              </a:rPr>
              <a:t>TO BE CONTINUED</a:t>
            </a:r>
            <a:endParaRPr lang="es-ES" sz="6700" dirty="0">
              <a:solidFill>
                <a:schemeClr val="accent3">
                  <a:lumMod val="75000"/>
                </a:schemeClr>
              </a:solidFill>
            </a:endParaRPr>
          </a:p>
        </p:txBody>
      </p:sp>
      <p:graphicFrame>
        <p:nvGraphicFramePr>
          <p:cNvPr id="43" name="42 Tabla"/>
          <p:cNvGraphicFramePr>
            <a:graphicFrameLocks noGrp="1"/>
          </p:cNvGraphicFramePr>
          <p:nvPr/>
        </p:nvGraphicFramePr>
        <p:xfrm>
          <a:off x="4406052" y="10216380"/>
          <a:ext cx="18932484" cy="1536244"/>
        </p:xfrm>
        <a:graphic>
          <a:graphicData uri="http://schemas.openxmlformats.org/drawingml/2006/table">
            <a:tbl>
              <a:tblPr firstRow="1" bandRow="1">
                <a:tableStyleId>{F5AB1C69-6EDB-4FF4-983F-18BD219EF322}</a:tableStyleId>
              </a:tblPr>
              <a:tblGrid>
                <a:gridCol w="8753843"/>
                <a:gridCol w="10178641"/>
              </a:tblGrid>
              <a:tr h="804702">
                <a:tc>
                  <a:txBody>
                    <a:bodyPr/>
                    <a:lstStyle/>
                    <a:p>
                      <a:endParaRPr lang="es-ES" sz="1400" dirty="0"/>
                    </a:p>
                  </a:txBody>
                  <a:tcPr marL="243856" marR="243856" marT="91451" marB="91451"/>
                </a:tc>
                <a:tc>
                  <a:txBody>
                    <a:bodyPr/>
                    <a:lstStyle/>
                    <a:p>
                      <a:endParaRPr lang="es-ES" sz="1400" dirty="0"/>
                    </a:p>
                  </a:txBody>
                  <a:tcPr marL="243856" marR="243856" marT="91451" marB="91451"/>
                </a:tc>
              </a:tr>
              <a:tr h="624058">
                <a:tc>
                  <a:txBody>
                    <a:bodyPr/>
                    <a:lstStyle/>
                    <a:p>
                      <a:pPr algn="ctr"/>
                      <a:r>
                        <a:rPr lang="es-ES" sz="3600" dirty="0" smtClean="0">
                          <a:solidFill>
                            <a:schemeClr val="tx1">
                              <a:lumMod val="50000"/>
                              <a:lumOff val="50000"/>
                            </a:schemeClr>
                          </a:solidFill>
                          <a:effectLst>
                            <a:outerShdw blurRad="38100" dist="38100" dir="2700000" algn="tl">
                              <a:srgbClr val="000000">
                                <a:alpha val="43137"/>
                              </a:srgbClr>
                            </a:outerShdw>
                          </a:effectLst>
                        </a:rPr>
                        <a:t>2012</a:t>
                      </a:r>
                      <a:endParaRPr lang="es-ES" sz="3600" b="1" dirty="0">
                        <a:solidFill>
                          <a:schemeClr val="tx1">
                            <a:lumMod val="50000"/>
                            <a:lumOff val="50000"/>
                          </a:schemeClr>
                        </a:solidFill>
                        <a:effectLst>
                          <a:outerShdw blurRad="38100" dist="38100" dir="2700000" algn="tl">
                            <a:srgbClr val="000000">
                              <a:alpha val="43137"/>
                            </a:srgbClr>
                          </a:outerShdw>
                        </a:effectLst>
                        <a:latin typeface="Arial Narrow" pitchFamily="34" charset="0"/>
                      </a:endParaRPr>
                    </a:p>
                  </a:txBody>
                  <a:tcPr marL="243856" marR="243856" marT="91451" marB="91451"/>
                </a:tc>
                <a:tc>
                  <a:txBody>
                    <a:bodyPr/>
                    <a:lstStyle/>
                    <a:p>
                      <a:pPr algn="ctr"/>
                      <a:r>
                        <a:rPr lang="es-ES" sz="3600" dirty="0" smtClean="0">
                          <a:solidFill>
                            <a:schemeClr val="tx1">
                              <a:lumMod val="50000"/>
                              <a:lumOff val="50000"/>
                            </a:schemeClr>
                          </a:solidFill>
                          <a:effectLst>
                            <a:outerShdw blurRad="38100" dist="38100" dir="2700000" algn="tl">
                              <a:srgbClr val="000000">
                                <a:alpha val="43137"/>
                              </a:srgbClr>
                            </a:outerShdw>
                          </a:effectLst>
                        </a:rPr>
                        <a:t>2013</a:t>
                      </a:r>
                      <a:endParaRPr lang="es-ES" sz="3600" b="1" dirty="0">
                        <a:solidFill>
                          <a:schemeClr val="tx1">
                            <a:lumMod val="50000"/>
                            <a:lumOff val="50000"/>
                          </a:schemeClr>
                        </a:solidFill>
                        <a:effectLst>
                          <a:outerShdw blurRad="38100" dist="38100" dir="2700000" algn="tl">
                            <a:srgbClr val="000000">
                              <a:alpha val="43137"/>
                            </a:srgbClr>
                          </a:outerShdw>
                        </a:effectLst>
                        <a:latin typeface="Arial Narrow" pitchFamily="34" charset="0"/>
                      </a:endParaRPr>
                    </a:p>
                  </a:txBody>
                  <a:tcPr marL="243856" marR="243856" marT="91451" marB="91451"/>
                </a:tc>
              </a:tr>
            </a:tbl>
          </a:graphicData>
        </a:graphic>
      </p:graphicFrame>
      <p:sp>
        <p:nvSpPr>
          <p:cNvPr id="18" name="17 Rectángulo"/>
          <p:cNvSpPr/>
          <p:nvPr/>
        </p:nvSpPr>
        <p:spPr>
          <a:xfrm>
            <a:off x="7859099" y="9208206"/>
            <a:ext cx="4953357" cy="588672"/>
          </a:xfrm>
          <a:prstGeom prst="rect">
            <a:avLst/>
          </a:prstGeom>
        </p:spPr>
        <p:style>
          <a:lnRef idx="0">
            <a:schemeClr val="accent6"/>
          </a:lnRef>
          <a:fillRef idx="3">
            <a:schemeClr val="accent6"/>
          </a:fillRef>
          <a:effectRef idx="3">
            <a:schemeClr val="accent6"/>
          </a:effectRef>
          <a:fontRef idx="minor">
            <a:schemeClr val="lt1"/>
          </a:fontRef>
        </p:style>
        <p:txBody>
          <a:bodyPr lIns="217728" tIns="108864" rIns="217728" bIns="108864" rtlCol="0" anchor="ctr"/>
          <a:lstStyle/>
          <a:p>
            <a:pPr algn="ctr"/>
            <a:r>
              <a:rPr lang="es-ES_tradnl" sz="3300" dirty="0" smtClean="0"/>
              <a:t>      V3.0x  </a:t>
            </a:r>
            <a:endParaRPr lang="es-ES" sz="3300" dirty="0"/>
          </a:p>
        </p:txBody>
      </p:sp>
      <p:sp>
        <p:nvSpPr>
          <p:cNvPr id="33" name="32 Rectángulo"/>
          <p:cNvSpPr/>
          <p:nvPr/>
        </p:nvSpPr>
        <p:spPr>
          <a:xfrm>
            <a:off x="17050131" y="5501340"/>
            <a:ext cx="2286165" cy="731565"/>
          </a:xfrm>
          <a:prstGeom prst="rect">
            <a:avLst/>
          </a:prstGeom>
        </p:spPr>
        <p:style>
          <a:lnRef idx="0">
            <a:schemeClr val="accent3"/>
          </a:lnRef>
          <a:fillRef idx="3">
            <a:schemeClr val="accent3"/>
          </a:fillRef>
          <a:effectRef idx="3">
            <a:schemeClr val="accent3"/>
          </a:effectRef>
          <a:fontRef idx="minor">
            <a:schemeClr val="lt1"/>
          </a:fontRef>
        </p:style>
        <p:txBody>
          <a:bodyPr lIns="217728" tIns="108864" rIns="217728" bIns="108864" rtlCol="0" anchor="ctr"/>
          <a:lstStyle/>
          <a:p>
            <a:pPr algn="ctr"/>
            <a:r>
              <a:rPr lang="es-ES_tradnl" sz="2900" b="1" dirty="0" smtClean="0">
                <a:latin typeface="Arial Narrow" pitchFamily="34" charset="0"/>
              </a:rPr>
              <a:t>EMPIRE</a:t>
            </a:r>
            <a:endParaRPr lang="es-ES" sz="2900" b="1" dirty="0">
              <a:latin typeface="Arial Narrow" pitchFamily="34" charset="0"/>
            </a:endParaRPr>
          </a:p>
        </p:txBody>
      </p:sp>
      <p:sp>
        <p:nvSpPr>
          <p:cNvPr id="26" name="25 Rectángulo"/>
          <p:cNvSpPr/>
          <p:nvPr/>
        </p:nvSpPr>
        <p:spPr>
          <a:xfrm>
            <a:off x="6382739" y="7207711"/>
            <a:ext cx="6096440" cy="571570"/>
          </a:xfrm>
          <a:prstGeom prst="rect">
            <a:avLst/>
          </a:prstGeom>
        </p:spPr>
        <p:style>
          <a:lnRef idx="0">
            <a:schemeClr val="accent4"/>
          </a:lnRef>
          <a:fillRef idx="3">
            <a:schemeClr val="accent4"/>
          </a:fillRef>
          <a:effectRef idx="3">
            <a:schemeClr val="accent4"/>
          </a:effectRef>
          <a:fontRef idx="minor">
            <a:schemeClr val="lt1"/>
          </a:fontRef>
        </p:style>
        <p:txBody>
          <a:bodyPr lIns="217728" tIns="108864" rIns="217728" bIns="108864" rtlCol="0" anchor="ctr"/>
          <a:lstStyle/>
          <a:p>
            <a:pPr algn="ctr"/>
            <a:endParaRPr lang="es-ES_tradnl" sz="2900" dirty="0" smtClean="0"/>
          </a:p>
          <a:p>
            <a:pPr algn="ctr"/>
            <a:endParaRPr lang="es-ES_tradnl" sz="2900" dirty="0" smtClean="0"/>
          </a:p>
          <a:p>
            <a:pPr algn="ctr"/>
            <a:endParaRPr lang="es-ES_tradnl" sz="2900" dirty="0" smtClean="0"/>
          </a:p>
          <a:p>
            <a:pPr algn="ctr"/>
            <a:endParaRPr lang="es-ES_tradnl" sz="2900" dirty="0" smtClean="0"/>
          </a:p>
          <a:p>
            <a:pPr algn="ctr"/>
            <a:endParaRPr lang="es-ES" sz="2900" dirty="0"/>
          </a:p>
        </p:txBody>
      </p:sp>
      <p:sp>
        <p:nvSpPr>
          <p:cNvPr id="9" name="8 Rectángulo"/>
          <p:cNvSpPr/>
          <p:nvPr/>
        </p:nvSpPr>
        <p:spPr>
          <a:xfrm>
            <a:off x="4620366" y="9208206"/>
            <a:ext cx="2819704" cy="588672"/>
          </a:xfrm>
          <a:prstGeom prst="rect">
            <a:avLst/>
          </a:prstGeom>
        </p:spPr>
        <p:style>
          <a:lnRef idx="0">
            <a:schemeClr val="accent6"/>
          </a:lnRef>
          <a:fillRef idx="3">
            <a:schemeClr val="accent6"/>
          </a:fillRef>
          <a:effectRef idx="3">
            <a:schemeClr val="accent6"/>
          </a:effectRef>
          <a:fontRef idx="minor">
            <a:schemeClr val="lt1"/>
          </a:fontRef>
        </p:style>
        <p:txBody>
          <a:bodyPr lIns="217728" tIns="108864" rIns="217728" bIns="108864" rtlCol="0" anchor="ctr"/>
          <a:lstStyle/>
          <a:p>
            <a:pPr algn="r"/>
            <a:r>
              <a:rPr lang="es-ES_tradnl" sz="3300" dirty="0" smtClean="0"/>
              <a:t>V2.3</a:t>
            </a:r>
            <a:endParaRPr lang="es-ES" sz="3300" dirty="0"/>
          </a:p>
        </p:txBody>
      </p:sp>
      <p:sp>
        <p:nvSpPr>
          <p:cNvPr id="21" name="20 Rectángulo"/>
          <p:cNvSpPr/>
          <p:nvPr/>
        </p:nvSpPr>
        <p:spPr>
          <a:xfrm>
            <a:off x="4548928" y="8127510"/>
            <a:ext cx="2857706" cy="588672"/>
          </a:xfrm>
          <a:prstGeom prst="rect">
            <a:avLst/>
          </a:prstGeom>
        </p:spPr>
        <p:style>
          <a:lnRef idx="0">
            <a:schemeClr val="accent5"/>
          </a:lnRef>
          <a:fillRef idx="3">
            <a:schemeClr val="accent5"/>
          </a:fillRef>
          <a:effectRef idx="3">
            <a:schemeClr val="accent5"/>
          </a:effectRef>
          <a:fontRef idx="minor">
            <a:schemeClr val="lt1"/>
          </a:fontRef>
        </p:style>
        <p:txBody>
          <a:bodyPr lIns="217728" tIns="108864" rIns="217728" bIns="108864" rtlCol="0" anchor="ctr"/>
          <a:lstStyle/>
          <a:p>
            <a:pPr algn="r"/>
            <a:r>
              <a:rPr lang="es-ES_tradnl" sz="3300" dirty="0" smtClean="0"/>
              <a:t>V1.2</a:t>
            </a:r>
            <a:endParaRPr lang="es-ES" sz="3300" dirty="0"/>
          </a:p>
        </p:txBody>
      </p:sp>
      <p:pic>
        <p:nvPicPr>
          <p:cNvPr id="14" name="13 Imagen" descr="ligaevolution-logo-grande.png"/>
          <p:cNvPicPr>
            <a:picLocks noChangeAspect="1"/>
          </p:cNvPicPr>
          <p:nvPr/>
        </p:nvPicPr>
        <p:blipFill>
          <a:blip r:embed="rId2" cstate="print"/>
          <a:stretch>
            <a:fillRect/>
          </a:stretch>
        </p:blipFill>
        <p:spPr>
          <a:xfrm>
            <a:off x="7168111" y="7144546"/>
            <a:ext cx="1905137" cy="568498"/>
          </a:xfrm>
          <a:prstGeom prst="rect">
            <a:avLst/>
          </a:prstGeom>
        </p:spPr>
      </p:pic>
      <p:sp>
        <p:nvSpPr>
          <p:cNvPr id="59" name="58 CuadroTexto"/>
          <p:cNvSpPr txBox="1"/>
          <p:nvPr/>
        </p:nvSpPr>
        <p:spPr>
          <a:xfrm>
            <a:off x="9240446" y="7256000"/>
            <a:ext cx="2213977" cy="604575"/>
          </a:xfrm>
          <a:prstGeom prst="rect">
            <a:avLst/>
          </a:prstGeom>
          <a:noFill/>
        </p:spPr>
        <p:txBody>
          <a:bodyPr wrap="none" lIns="217728" tIns="108864" rIns="217728" bIns="108864" rtlCol="0">
            <a:spAutoFit/>
          </a:bodyPr>
          <a:lstStyle/>
          <a:p>
            <a:r>
              <a:rPr lang="es-ES" sz="2500" dirty="0" smtClean="0"/>
              <a:t>NEW SEASON</a:t>
            </a:r>
            <a:endParaRPr lang="es-ES" sz="2500" dirty="0"/>
          </a:p>
        </p:txBody>
      </p:sp>
      <p:pic>
        <p:nvPicPr>
          <p:cNvPr id="12" name="11 Imagen" descr="starscup-logo-grande__.png"/>
          <p:cNvPicPr>
            <a:picLocks noChangeAspect="1"/>
          </p:cNvPicPr>
          <p:nvPr/>
        </p:nvPicPr>
        <p:blipFill>
          <a:blip r:embed="rId3" cstate="print"/>
          <a:stretch>
            <a:fillRect/>
          </a:stretch>
        </p:blipFill>
        <p:spPr>
          <a:xfrm>
            <a:off x="4947843" y="8287506"/>
            <a:ext cx="1363198" cy="303365"/>
          </a:xfrm>
          <a:prstGeom prst="rect">
            <a:avLst/>
          </a:prstGeom>
        </p:spPr>
      </p:pic>
      <p:pic>
        <p:nvPicPr>
          <p:cNvPr id="13" name="12 Imagen" descr="fantasymanager-logo-grande.png"/>
          <p:cNvPicPr>
            <a:picLocks noChangeAspect="1"/>
          </p:cNvPicPr>
          <p:nvPr/>
        </p:nvPicPr>
        <p:blipFill>
          <a:blip r:embed="rId4" cstate="print"/>
          <a:stretch>
            <a:fillRect/>
          </a:stretch>
        </p:blipFill>
        <p:spPr>
          <a:xfrm>
            <a:off x="8104533" y="9342168"/>
            <a:ext cx="1505674" cy="437609"/>
          </a:xfrm>
          <a:prstGeom prst="rect">
            <a:avLst/>
          </a:prstGeom>
        </p:spPr>
      </p:pic>
      <p:pic>
        <p:nvPicPr>
          <p:cNvPr id="67" name="66 Imagen" descr="fantasymanager-logo-grande.png"/>
          <p:cNvPicPr>
            <a:picLocks noChangeAspect="1"/>
          </p:cNvPicPr>
          <p:nvPr/>
        </p:nvPicPr>
        <p:blipFill>
          <a:blip r:embed="rId4" cstate="print"/>
          <a:stretch>
            <a:fillRect/>
          </a:stretch>
        </p:blipFill>
        <p:spPr>
          <a:xfrm>
            <a:off x="4620367" y="9351099"/>
            <a:ext cx="1505674" cy="437609"/>
          </a:xfrm>
          <a:prstGeom prst="rect">
            <a:avLst/>
          </a:prstGeom>
        </p:spPr>
      </p:pic>
      <p:sp>
        <p:nvSpPr>
          <p:cNvPr id="73" name="72 CuadroTexto"/>
          <p:cNvSpPr txBox="1"/>
          <p:nvPr/>
        </p:nvSpPr>
        <p:spPr>
          <a:xfrm>
            <a:off x="4906118" y="10287818"/>
            <a:ext cx="1149839" cy="619964"/>
          </a:xfrm>
          <a:prstGeom prst="rect">
            <a:avLst/>
          </a:prstGeom>
          <a:noFill/>
        </p:spPr>
        <p:txBody>
          <a:bodyPr wrap="none" lIns="217728" tIns="108864" rIns="217728" bIns="108864" rtlCol="0">
            <a:spAutoFit/>
          </a:bodyPr>
          <a:lstStyle/>
          <a:p>
            <a:r>
              <a:rPr lang="es-ES" sz="2600" b="1" dirty="0" smtClean="0">
                <a:solidFill>
                  <a:schemeClr val="bg1"/>
                </a:solidFill>
              </a:rPr>
              <a:t>JUNE</a:t>
            </a:r>
            <a:endParaRPr lang="es-ES" sz="2600" b="1" dirty="0">
              <a:solidFill>
                <a:schemeClr val="bg1"/>
              </a:solidFill>
            </a:endParaRPr>
          </a:p>
        </p:txBody>
      </p:sp>
      <p:sp>
        <p:nvSpPr>
          <p:cNvPr id="80" name="79 Rectángulo"/>
          <p:cNvSpPr/>
          <p:nvPr/>
        </p:nvSpPr>
        <p:spPr>
          <a:xfrm>
            <a:off x="7906514" y="8144794"/>
            <a:ext cx="2500330" cy="499950"/>
          </a:xfrm>
          <a:prstGeom prst="rect">
            <a:avLst/>
          </a:prstGeom>
        </p:spPr>
        <p:style>
          <a:lnRef idx="0">
            <a:schemeClr val="accent5"/>
          </a:lnRef>
          <a:fillRef idx="3">
            <a:schemeClr val="accent5"/>
          </a:fillRef>
          <a:effectRef idx="3">
            <a:schemeClr val="accent5"/>
          </a:effectRef>
          <a:fontRef idx="minor">
            <a:schemeClr val="lt1"/>
          </a:fontRef>
        </p:style>
        <p:txBody>
          <a:bodyPr lIns="217728" tIns="108864" rIns="217728" bIns="108864" rtlCol="0" anchor="ctr"/>
          <a:lstStyle/>
          <a:p>
            <a:pPr algn="r"/>
            <a:r>
              <a:rPr lang="es-ES_tradnl" sz="3300" dirty="0" smtClean="0"/>
              <a:t>V1.3</a:t>
            </a:r>
            <a:endParaRPr lang="es-ES" sz="3300" dirty="0"/>
          </a:p>
        </p:txBody>
      </p:sp>
      <p:pic>
        <p:nvPicPr>
          <p:cNvPr id="81" name="80 Imagen" descr="starscup-logo-grande__.png"/>
          <p:cNvPicPr>
            <a:picLocks noChangeAspect="1"/>
          </p:cNvPicPr>
          <p:nvPr/>
        </p:nvPicPr>
        <p:blipFill>
          <a:blip r:embed="rId3" cstate="print"/>
          <a:stretch>
            <a:fillRect/>
          </a:stretch>
        </p:blipFill>
        <p:spPr>
          <a:xfrm>
            <a:off x="7995430" y="8321892"/>
            <a:ext cx="1363198" cy="303365"/>
          </a:xfrm>
          <a:prstGeom prst="rect">
            <a:avLst/>
          </a:prstGeom>
        </p:spPr>
      </p:pic>
      <p:sp>
        <p:nvSpPr>
          <p:cNvPr id="84" name="83 CuadroTexto"/>
          <p:cNvSpPr txBox="1"/>
          <p:nvPr/>
        </p:nvSpPr>
        <p:spPr>
          <a:xfrm>
            <a:off x="7525823" y="10359256"/>
            <a:ext cx="2091443" cy="619964"/>
          </a:xfrm>
          <a:prstGeom prst="rect">
            <a:avLst/>
          </a:prstGeom>
          <a:noFill/>
        </p:spPr>
        <p:txBody>
          <a:bodyPr wrap="none" lIns="217728" tIns="108864" rIns="217728" bIns="108864" rtlCol="0">
            <a:spAutoFit/>
          </a:bodyPr>
          <a:lstStyle/>
          <a:p>
            <a:r>
              <a:rPr lang="es-ES" sz="2600" b="1" dirty="0" smtClean="0">
                <a:solidFill>
                  <a:schemeClr val="bg1"/>
                </a:solidFill>
              </a:rPr>
              <a:t>SEPTEMBER</a:t>
            </a:r>
            <a:endParaRPr lang="es-ES" sz="2600" b="1" dirty="0">
              <a:solidFill>
                <a:schemeClr val="bg1"/>
              </a:solidFill>
            </a:endParaRPr>
          </a:p>
        </p:txBody>
      </p:sp>
      <p:sp>
        <p:nvSpPr>
          <p:cNvPr id="85" name="84 CuadroTexto"/>
          <p:cNvSpPr txBox="1"/>
          <p:nvPr/>
        </p:nvSpPr>
        <p:spPr>
          <a:xfrm>
            <a:off x="11145584" y="10359256"/>
            <a:ext cx="1973718" cy="619964"/>
          </a:xfrm>
          <a:prstGeom prst="rect">
            <a:avLst/>
          </a:prstGeom>
          <a:noFill/>
        </p:spPr>
        <p:txBody>
          <a:bodyPr wrap="none" lIns="217728" tIns="108864" rIns="217728" bIns="108864" rtlCol="0">
            <a:spAutoFit/>
          </a:bodyPr>
          <a:lstStyle/>
          <a:p>
            <a:r>
              <a:rPr lang="es-ES" sz="2600" b="1" dirty="0" smtClean="0">
                <a:solidFill>
                  <a:schemeClr val="bg1"/>
                </a:solidFill>
              </a:rPr>
              <a:t>DECEMBER</a:t>
            </a:r>
            <a:endParaRPr lang="es-ES" sz="2600" b="1" dirty="0">
              <a:solidFill>
                <a:schemeClr val="bg1"/>
              </a:solidFill>
            </a:endParaRPr>
          </a:p>
        </p:txBody>
      </p:sp>
      <p:sp>
        <p:nvSpPr>
          <p:cNvPr id="87" name="86 CuadroTexto"/>
          <p:cNvSpPr txBox="1"/>
          <p:nvPr/>
        </p:nvSpPr>
        <p:spPr>
          <a:xfrm>
            <a:off x="14055404" y="10359256"/>
            <a:ext cx="964596" cy="619964"/>
          </a:xfrm>
          <a:prstGeom prst="rect">
            <a:avLst/>
          </a:prstGeom>
          <a:noFill/>
        </p:spPr>
        <p:txBody>
          <a:bodyPr wrap="none" lIns="217728" tIns="108864" rIns="217728" bIns="108864" rtlCol="0">
            <a:spAutoFit/>
          </a:bodyPr>
          <a:lstStyle/>
          <a:p>
            <a:r>
              <a:rPr lang="es-ES" sz="2600" b="1" dirty="0" smtClean="0">
                <a:solidFill>
                  <a:schemeClr val="bg1"/>
                </a:solidFill>
              </a:rPr>
              <a:t>JAN</a:t>
            </a:r>
            <a:endParaRPr lang="es-ES" sz="2600" b="1" dirty="0">
              <a:solidFill>
                <a:schemeClr val="bg1"/>
              </a:solidFill>
            </a:endParaRPr>
          </a:p>
        </p:txBody>
      </p:sp>
      <p:sp>
        <p:nvSpPr>
          <p:cNvPr id="88" name="87 CuadroTexto"/>
          <p:cNvSpPr txBox="1"/>
          <p:nvPr/>
        </p:nvSpPr>
        <p:spPr>
          <a:xfrm>
            <a:off x="16289453" y="10359256"/>
            <a:ext cx="1120985" cy="619964"/>
          </a:xfrm>
          <a:prstGeom prst="rect">
            <a:avLst/>
          </a:prstGeom>
          <a:noFill/>
        </p:spPr>
        <p:txBody>
          <a:bodyPr wrap="none" lIns="217728" tIns="108864" rIns="217728" bIns="108864" rtlCol="0">
            <a:spAutoFit/>
          </a:bodyPr>
          <a:lstStyle/>
          <a:p>
            <a:r>
              <a:rPr lang="es-ES" sz="2600" b="1" dirty="0" smtClean="0">
                <a:solidFill>
                  <a:schemeClr val="bg1"/>
                </a:solidFill>
              </a:rPr>
              <a:t>MAR</a:t>
            </a:r>
            <a:endParaRPr lang="es-ES" sz="2600" b="1" dirty="0">
              <a:solidFill>
                <a:schemeClr val="bg1"/>
              </a:solidFill>
            </a:endParaRPr>
          </a:p>
        </p:txBody>
      </p:sp>
      <p:sp>
        <p:nvSpPr>
          <p:cNvPr id="89" name="88 CuadroTexto"/>
          <p:cNvSpPr txBox="1"/>
          <p:nvPr/>
        </p:nvSpPr>
        <p:spPr>
          <a:xfrm>
            <a:off x="18385104" y="10359256"/>
            <a:ext cx="987936" cy="619964"/>
          </a:xfrm>
          <a:prstGeom prst="rect">
            <a:avLst/>
          </a:prstGeom>
          <a:noFill/>
        </p:spPr>
        <p:txBody>
          <a:bodyPr wrap="none" lIns="217728" tIns="108864" rIns="217728" bIns="108864" rtlCol="0">
            <a:spAutoFit/>
          </a:bodyPr>
          <a:lstStyle/>
          <a:p>
            <a:r>
              <a:rPr lang="es-ES" sz="2600" b="1" dirty="0" smtClean="0">
                <a:solidFill>
                  <a:schemeClr val="bg1"/>
                </a:solidFill>
              </a:rPr>
              <a:t>JUN</a:t>
            </a:r>
            <a:endParaRPr lang="es-ES" sz="2600" b="1" dirty="0">
              <a:solidFill>
                <a:schemeClr val="bg1"/>
              </a:solidFill>
            </a:endParaRPr>
          </a:p>
        </p:txBody>
      </p:sp>
      <p:sp>
        <p:nvSpPr>
          <p:cNvPr id="90" name="89 CuadroTexto"/>
          <p:cNvSpPr txBox="1"/>
          <p:nvPr/>
        </p:nvSpPr>
        <p:spPr>
          <a:xfrm>
            <a:off x="20567071" y="10359256"/>
            <a:ext cx="936639" cy="619964"/>
          </a:xfrm>
          <a:prstGeom prst="rect">
            <a:avLst/>
          </a:prstGeom>
          <a:noFill/>
        </p:spPr>
        <p:txBody>
          <a:bodyPr wrap="none" lIns="217728" tIns="108864" rIns="217728" bIns="108864" rtlCol="0">
            <a:spAutoFit/>
          </a:bodyPr>
          <a:lstStyle/>
          <a:p>
            <a:r>
              <a:rPr lang="es-ES" sz="2600" b="1" dirty="0" smtClean="0">
                <a:solidFill>
                  <a:schemeClr val="bg1"/>
                </a:solidFill>
              </a:rPr>
              <a:t>SEP</a:t>
            </a:r>
            <a:endParaRPr lang="es-ES" sz="2600" b="1" dirty="0">
              <a:solidFill>
                <a:schemeClr val="bg1"/>
              </a:solidFill>
            </a:endParaRPr>
          </a:p>
        </p:txBody>
      </p:sp>
      <p:sp>
        <p:nvSpPr>
          <p:cNvPr id="91" name="90 CuadroTexto"/>
          <p:cNvSpPr txBox="1"/>
          <p:nvPr/>
        </p:nvSpPr>
        <p:spPr>
          <a:xfrm>
            <a:off x="22426912" y="10359256"/>
            <a:ext cx="983062" cy="619964"/>
          </a:xfrm>
          <a:prstGeom prst="rect">
            <a:avLst/>
          </a:prstGeom>
          <a:noFill/>
        </p:spPr>
        <p:txBody>
          <a:bodyPr wrap="none" lIns="217728" tIns="108864" rIns="217728" bIns="108864" rtlCol="0">
            <a:spAutoFit/>
          </a:bodyPr>
          <a:lstStyle/>
          <a:p>
            <a:r>
              <a:rPr lang="es-ES" sz="2600" b="1" dirty="0" smtClean="0">
                <a:solidFill>
                  <a:schemeClr val="bg1"/>
                </a:solidFill>
              </a:rPr>
              <a:t>DEC</a:t>
            </a:r>
            <a:endParaRPr lang="es-ES" sz="2600" b="1" dirty="0">
              <a:solidFill>
                <a:schemeClr val="bg1"/>
              </a:solidFill>
            </a:endParaRPr>
          </a:p>
        </p:txBody>
      </p:sp>
      <p:sp>
        <p:nvSpPr>
          <p:cNvPr id="92" name="91 Rectángulo"/>
          <p:cNvSpPr/>
          <p:nvPr/>
        </p:nvSpPr>
        <p:spPr>
          <a:xfrm>
            <a:off x="10572664" y="5501340"/>
            <a:ext cx="2095651" cy="731565"/>
          </a:xfrm>
          <a:prstGeom prst="rect">
            <a:avLst/>
          </a:prstGeom>
        </p:spPr>
        <p:style>
          <a:lnRef idx="0">
            <a:schemeClr val="accent3"/>
          </a:lnRef>
          <a:fillRef idx="3">
            <a:schemeClr val="accent3"/>
          </a:fillRef>
          <a:effectRef idx="3">
            <a:schemeClr val="accent3"/>
          </a:effectRef>
          <a:fontRef idx="minor">
            <a:schemeClr val="lt1"/>
          </a:fontRef>
        </p:style>
        <p:txBody>
          <a:bodyPr lIns="217728" tIns="108864" rIns="217728" bIns="108864" rtlCol="0" anchor="ctr"/>
          <a:lstStyle/>
          <a:p>
            <a:pPr algn="ctr"/>
            <a:r>
              <a:rPr lang="es-ES_tradnl" sz="2900" b="1" dirty="0" smtClean="0">
                <a:latin typeface="Arial Narrow" pitchFamily="34" charset="0"/>
              </a:rPr>
              <a:t>STAR PLAYER</a:t>
            </a:r>
            <a:endParaRPr lang="es-ES" sz="2900" b="1" dirty="0">
              <a:latin typeface="Arial Narrow" pitchFamily="34" charset="0"/>
            </a:endParaRPr>
          </a:p>
        </p:txBody>
      </p:sp>
      <p:sp>
        <p:nvSpPr>
          <p:cNvPr id="93" name="92 Rectángulo"/>
          <p:cNvSpPr/>
          <p:nvPr/>
        </p:nvSpPr>
        <p:spPr>
          <a:xfrm>
            <a:off x="13430370" y="5501340"/>
            <a:ext cx="2286165" cy="731565"/>
          </a:xfrm>
          <a:prstGeom prst="rect">
            <a:avLst/>
          </a:prstGeom>
        </p:spPr>
        <p:style>
          <a:lnRef idx="0">
            <a:schemeClr val="accent3"/>
          </a:lnRef>
          <a:fillRef idx="3">
            <a:schemeClr val="accent3"/>
          </a:fillRef>
          <a:effectRef idx="3">
            <a:schemeClr val="accent3"/>
          </a:effectRef>
          <a:fontRef idx="minor">
            <a:schemeClr val="lt1"/>
          </a:fontRef>
        </p:style>
        <p:txBody>
          <a:bodyPr lIns="217728" tIns="108864" rIns="217728" bIns="108864" rtlCol="0" anchor="ctr"/>
          <a:lstStyle/>
          <a:p>
            <a:pPr algn="ctr"/>
            <a:r>
              <a:rPr lang="es-ES_tradnl" sz="2900" b="1" dirty="0" smtClean="0">
                <a:latin typeface="Arial Narrow" pitchFamily="34" charset="0"/>
              </a:rPr>
              <a:t>BE A LEGEND</a:t>
            </a:r>
            <a:endParaRPr lang="es-ES" sz="2900" b="1" dirty="0">
              <a:latin typeface="Arial Narrow" pitchFamily="34" charset="0"/>
            </a:endParaRPr>
          </a:p>
        </p:txBody>
      </p:sp>
      <p:pic>
        <p:nvPicPr>
          <p:cNvPr id="96" name="95 Imagen" descr="http://1.bp.blogspot.com/-FCbL5Nyawls/Ttechih90aI/AAAAAAAAAP8/5beuoCQ6d9s/s1600/nba.png"/>
          <p:cNvPicPr/>
          <p:nvPr/>
        </p:nvPicPr>
        <p:blipFill>
          <a:blip r:embed="rId5" cstate="print"/>
          <a:srcRect l="28153" r="28678"/>
          <a:stretch>
            <a:fillRect/>
          </a:stretch>
        </p:blipFill>
        <p:spPr bwMode="auto">
          <a:xfrm>
            <a:off x="13430370" y="3489773"/>
            <a:ext cx="952569" cy="1655058"/>
          </a:xfrm>
          <a:prstGeom prst="round2DiagRect">
            <a:avLst>
              <a:gd name="adj1" fmla="val 16667"/>
              <a:gd name="adj2" fmla="val 0"/>
            </a:avLst>
          </a:prstGeom>
          <a:ln w="28575" cap="sq">
            <a:solidFill>
              <a:srgbClr val="92D050"/>
            </a:solidFill>
            <a:miter lim="800000"/>
          </a:ln>
          <a:effectLst>
            <a:outerShdw blurRad="254000" algn="tl" rotWithShape="0">
              <a:srgbClr val="000000">
                <a:alpha val="43000"/>
              </a:srgbClr>
            </a:outerShdw>
          </a:effectLst>
        </p:spPr>
      </p:pic>
      <p:pic>
        <p:nvPicPr>
          <p:cNvPr id="97" name="96 Imagen" descr="http://2.bp.blogspot.com/-d8A76O2G0FY/TgT5uRFiXEI/AAAAAAAABFE/DNHX5EQLWes/s1600/mlblogo.gif"/>
          <p:cNvPicPr/>
          <p:nvPr/>
        </p:nvPicPr>
        <p:blipFill>
          <a:blip r:embed="rId6" cstate="print"/>
          <a:srcRect/>
          <a:stretch>
            <a:fillRect/>
          </a:stretch>
        </p:blipFill>
        <p:spPr bwMode="auto">
          <a:xfrm>
            <a:off x="15144994" y="4347129"/>
            <a:ext cx="1405518" cy="807351"/>
          </a:xfrm>
          <a:prstGeom prst="round2DiagRect">
            <a:avLst>
              <a:gd name="adj1" fmla="val 16667"/>
              <a:gd name="adj2" fmla="val 0"/>
            </a:avLst>
          </a:prstGeom>
          <a:ln w="28575" cap="sq">
            <a:solidFill>
              <a:srgbClr val="92D050"/>
            </a:solidFill>
            <a:miter lim="800000"/>
          </a:ln>
          <a:effectLst>
            <a:outerShdw blurRad="254000" algn="tl" rotWithShape="0">
              <a:srgbClr val="000000">
                <a:alpha val="43000"/>
              </a:srgbClr>
            </a:outerShdw>
          </a:effectLst>
        </p:spPr>
      </p:pic>
      <p:pic>
        <p:nvPicPr>
          <p:cNvPr id="98" name="97 Imagen" descr="http://1.bp.blogspot.com/_2z2OTmJDjw8/TFZ3AS0PomI/AAAAAAAAAHo/7LO1AHqpvss/s1600/mls.jpg"/>
          <p:cNvPicPr/>
          <p:nvPr/>
        </p:nvPicPr>
        <p:blipFill>
          <a:blip r:embed="rId7" cstate="print"/>
          <a:srcRect/>
          <a:stretch>
            <a:fillRect/>
          </a:stretch>
        </p:blipFill>
        <p:spPr bwMode="auto">
          <a:xfrm>
            <a:off x="17162164" y="3810506"/>
            <a:ext cx="1983620" cy="1393977"/>
          </a:xfrm>
          <a:prstGeom prst="roundRect">
            <a:avLst>
              <a:gd name="adj" fmla="val 8594"/>
            </a:avLst>
          </a:prstGeom>
          <a:solidFill>
            <a:srgbClr val="FFFFFF">
              <a:shade val="85000"/>
            </a:srgbClr>
          </a:solidFill>
          <a:ln>
            <a:noFill/>
          </a:ln>
          <a:effectLst>
            <a:glow rad="139700">
              <a:schemeClr val="accent3">
                <a:satMod val="175000"/>
                <a:alpha val="40000"/>
              </a:schemeClr>
            </a:glow>
          </a:effectLst>
        </p:spPr>
      </p:pic>
      <p:pic>
        <p:nvPicPr>
          <p:cNvPr id="99" name="98 Imagen" descr="http://resources0.news.com.au/images/2011/04/18/1226041/171292-afl-logo.jpg"/>
          <p:cNvPicPr/>
          <p:nvPr/>
        </p:nvPicPr>
        <p:blipFill>
          <a:blip r:embed="rId8" cstate="print"/>
          <a:srcRect/>
          <a:stretch>
            <a:fillRect/>
          </a:stretch>
        </p:blipFill>
        <p:spPr bwMode="auto">
          <a:xfrm>
            <a:off x="17336330" y="3072580"/>
            <a:ext cx="1485110" cy="627755"/>
          </a:xfrm>
          <a:prstGeom prst="ellipse">
            <a:avLst/>
          </a:prstGeom>
          <a:ln w="3175" cap="rnd">
            <a:solidFill>
              <a:srgbClr val="C8C6BD"/>
            </a:solidFill>
            <a:prstDash val="solid"/>
          </a:ln>
          <a:effectLst>
            <a:glow rad="139700">
              <a:schemeClr val="accent3">
                <a:satMod val="175000"/>
                <a:alpha val="40000"/>
              </a:schemeClr>
            </a:glow>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0" name="99 Imagen" descr="http://i.bssl.es/altaspulsaciones/2010/01/nfl-logo.jpg"/>
          <p:cNvPicPr/>
          <p:nvPr/>
        </p:nvPicPr>
        <p:blipFill>
          <a:blip r:embed="rId9" cstate="print"/>
          <a:srcRect l="12547" r="14887"/>
          <a:stretch>
            <a:fillRect/>
          </a:stretch>
        </p:blipFill>
        <p:spPr bwMode="auto">
          <a:xfrm>
            <a:off x="19526811" y="3632665"/>
            <a:ext cx="1525633" cy="1527341"/>
          </a:xfrm>
          <a:prstGeom prst="round2DiagRect">
            <a:avLst>
              <a:gd name="adj1" fmla="val 16667"/>
              <a:gd name="adj2" fmla="val 0"/>
            </a:avLst>
          </a:prstGeom>
          <a:ln w="28575" cap="sq">
            <a:solidFill>
              <a:srgbClr val="92D050"/>
            </a:solidFill>
            <a:miter lim="800000"/>
          </a:ln>
          <a:effectLst>
            <a:outerShdw blurRad="254000" algn="tl" rotWithShape="0">
              <a:srgbClr val="000000">
                <a:alpha val="43000"/>
              </a:srgbClr>
            </a:outerShdw>
          </a:effectLst>
        </p:spPr>
      </p:pic>
      <p:pic>
        <p:nvPicPr>
          <p:cNvPr id="101" name="100 Imagen" descr="http://tepongoaganar.files.wordpress.com/2011/09/nhl.gif"/>
          <p:cNvPicPr/>
          <p:nvPr/>
        </p:nvPicPr>
        <p:blipFill>
          <a:blip r:embed="rId10" cstate="print"/>
          <a:srcRect/>
          <a:stretch>
            <a:fillRect/>
          </a:stretch>
        </p:blipFill>
        <p:spPr bwMode="auto">
          <a:xfrm>
            <a:off x="21598741" y="3847012"/>
            <a:ext cx="1524067" cy="1297270"/>
          </a:xfrm>
          <a:prstGeom prst="rect">
            <a:avLst/>
          </a:prstGeom>
          <a:noFill/>
          <a:ln w="9525">
            <a:noFill/>
            <a:miter lim="800000"/>
            <a:headEnd/>
            <a:tailEnd/>
          </a:ln>
          <a:effectLst>
            <a:glow rad="101600">
              <a:schemeClr val="accent3">
                <a:satMod val="175000"/>
                <a:alpha val="40000"/>
              </a:schemeClr>
            </a:glow>
          </a:effectLst>
        </p:spPr>
      </p:pic>
      <p:cxnSp>
        <p:nvCxnSpPr>
          <p:cNvPr id="107" name="106 Conector recto"/>
          <p:cNvCxnSpPr/>
          <p:nvPr/>
        </p:nvCxnSpPr>
        <p:spPr>
          <a:xfrm rot="5400000" flipH="1" flipV="1">
            <a:off x="9229862" y="6532754"/>
            <a:ext cx="7637551" cy="2825"/>
          </a:xfrm>
          <a:prstGeom prst="line">
            <a:avLst/>
          </a:prstGeom>
        </p:spPr>
        <p:style>
          <a:lnRef idx="1">
            <a:schemeClr val="accent3"/>
          </a:lnRef>
          <a:fillRef idx="0">
            <a:schemeClr val="accent3"/>
          </a:fillRef>
          <a:effectRef idx="0">
            <a:schemeClr val="accent3"/>
          </a:effectRef>
          <a:fontRef idx="minor">
            <a:schemeClr val="tx1"/>
          </a:fontRef>
        </p:style>
      </p:cxnSp>
      <p:sp>
        <p:nvSpPr>
          <p:cNvPr id="36"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 sz="5400" b="1" spc="-150" dirty="0" smtClean="0">
                <a:solidFill>
                  <a:schemeClr val="bg1"/>
                </a:solidFill>
                <a:effectLst>
                  <a:outerShdw blurRad="38100" dist="38100" dir="2700000" algn="tl">
                    <a:srgbClr val="000000">
                      <a:alpha val="43137"/>
                    </a:srgbClr>
                  </a:outerShdw>
                </a:effectLst>
                <a:latin typeface="Arial Narrow" pitchFamily="34" charset="0"/>
                <a:ea typeface="+mj-ea"/>
                <a:cs typeface="+mj-cs"/>
              </a:rPr>
              <a:t>8</a:t>
            </a:r>
            <a:r>
              <a:rPr kumimoji="0" lang="es-ES" sz="54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 STRATEGY</a:t>
            </a:r>
            <a:endParaRPr kumimoji="0" lang="es-ES" sz="66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sp>
        <p:nvSpPr>
          <p:cNvPr id="37" name="3 Título"/>
          <p:cNvSpPr txBox="1">
            <a:spLocks/>
          </p:cNvSpPr>
          <p:nvPr/>
        </p:nvSpPr>
        <p:spPr>
          <a:xfrm>
            <a:off x="5429240" y="715126"/>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8.1.- PIPELINE</a:t>
            </a:r>
          </a:p>
        </p:txBody>
      </p:sp>
      <p:sp>
        <p:nvSpPr>
          <p:cNvPr id="94" name="93 Rectángulo"/>
          <p:cNvSpPr/>
          <p:nvPr/>
        </p:nvSpPr>
        <p:spPr>
          <a:xfrm>
            <a:off x="10906910" y="8144678"/>
            <a:ext cx="2453399" cy="508224"/>
          </a:xfrm>
          <a:prstGeom prst="rect">
            <a:avLst/>
          </a:prstGeom>
        </p:spPr>
        <p:style>
          <a:lnRef idx="0">
            <a:schemeClr val="accent5"/>
          </a:lnRef>
          <a:fillRef idx="3">
            <a:schemeClr val="accent5"/>
          </a:fillRef>
          <a:effectRef idx="3">
            <a:schemeClr val="accent5"/>
          </a:effectRef>
          <a:fontRef idx="minor">
            <a:schemeClr val="lt1"/>
          </a:fontRef>
        </p:style>
        <p:txBody>
          <a:bodyPr lIns="217728" tIns="108864" rIns="217728" bIns="108864" rtlCol="0" anchor="ctr"/>
          <a:lstStyle/>
          <a:p>
            <a:pPr algn="r"/>
            <a:r>
              <a:rPr lang="es-ES_tradnl" sz="3300" dirty="0" smtClean="0"/>
              <a:t>2.0x</a:t>
            </a:r>
            <a:endParaRPr lang="es-ES" sz="3300" dirty="0"/>
          </a:p>
        </p:txBody>
      </p:sp>
      <p:pic>
        <p:nvPicPr>
          <p:cNvPr id="40" name="39 Imagen" descr="starscup-logo-grande__.png"/>
          <p:cNvPicPr>
            <a:picLocks noChangeAspect="1"/>
          </p:cNvPicPr>
          <p:nvPr/>
        </p:nvPicPr>
        <p:blipFill>
          <a:blip r:embed="rId3" cstate="print"/>
          <a:stretch>
            <a:fillRect/>
          </a:stretch>
        </p:blipFill>
        <p:spPr>
          <a:xfrm>
            <a:off x="11043910" y="8358992"/>
            <a:ext cx="1363198" cy="30336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FROM </a:t>
            </a:r>
            <a:b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THE </a:t>
            </a:r>
            <a:b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_tradnl" sz="6600" b="1" spc="-150" dirty="0" smtClean="0">
                <a:solidFill>
                  <a:schemeClr val="bg1"/>
                </a:solidFill>
                <a:effectLst>
                  <a:outerShdw blurRad="38100" dist="38100" dir="2700000" algn="tl">
                    <a:srgbClr val="000000">
                      <a:alpha val="43137"/>
                    </a:srgbClr>
                  </a:outerShdw>
                </a:effectLst>
                <a:latin typeface="Arial Narrow" pitchFamily="34" charset="0"/>
              </a:rPr>
              <a:t>BENCH</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280026" y="1314178"/>
            <a:ext cx="9505056" cy="1440160"/>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7200" b="1" spc="-150" dirty="0" smtClean="0">
                <a:solidFill>
                  <a:schemeClr val="tx1">
                    <a:lumMod val="75000"/>
                    <a:lumOff val="25000"/>
                  </a:schemeClr>
                </a:solidFill>
                <a:latin typeface="Arial Narrow" pitchFamily="34" charset="0"/>
                <a:ea typeface="+mj-ea"/>
                <a:cs typeface="+mj-cs"/>
              </a:rPr>
              <a:t>INDEX</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8376370" y="4194498"/>
            <a:ext cx="9361040" cy="8352928"/>
          </a:xfrm>
          <a:prstGeom prst="rect">
            <a:avLst/>
          </a:prstGeom>
        </p:spPr>
        <p:txBody>
          <a:bodyPr vert="horz" lIns="217728" tIns="108864" rIns="217728" bIns="108864" rtlCol="0" anchor="ctr">
            <a:normAutofit/>
          </a:bodyPr>
          <a:lstStyle/>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 sz="4800" b="1" spc="-150" noProof="0" dirty="0" smtClean="0">
                <a:solidFill>
                  <a:schemeClr val="bg1">
                    <a:lumMod val="50000"/>
                  </a:schemeClr>
                </a:solidFill>
                <a:latin typeface="Arial Narrow" pitchFamily="34" charset="0"/>
                <a:ea typeface="+mj-ea"/>
                <a:cs typeface="+mj-cs"/>
              </a:rPr>
              <a:t>The </a:t>
            </a:r>
            <a:r>
              <a:rPr lang="es-ES" sz="4800" b="1" spc="-150" noProof="0" dirty="0" err="1" smtClean="0">
                <a:solidFill>
                  <a:schemeClr val="bg1">
                    <a:lumMod val="50000"/>
                  </a:schemeClr>
                </a:solidFill>
                <a:latin typeface="Arial Narrow" pitchFamily="34" charset="0"/>
                <a:ea typeface="+mj-ea"/>
                <a:cs typeface="+mj-cs"/>
              </a:rPr>
              <a:t>Company</a:t>
            </a:r>
            <a:endParaRPr lang="es-ES"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noProof="0" dirty="0" err="1" smtClean="0">
                <a:solidFill>
                  <a:schemeClr val="bg1">
                    <a:lumMod val="50000"/>
                  </a:schemeClr>
                </a:solidFill>
                <a:latin typeface="Arial Narrow" pitchFamily="34" charset="0"/>
                <a:ea typeface="+mj-ea"/>
                <a:cs typeface="+mj-cs"/>
              </a:rPr>
              <a:t>Products</a:t>
            </a:r>
            <a:endParaRPr lang="es-ES_tradnl"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dirty="0" err="1" smtClean="0">
                <a:solidFill>
                  <a:schemeClr val="bg1">
                    <a:lumMod val="50000"/>
                  </a:schemeClr>
                </a:solidFill>
                <a:latin typeface="Arial Narrow" pitchFamily="34" charset="0"/>
                <a:ea typeface="+mj-ea"/>
                <a:cs typeface="+mj-cs"/>
              </a:rPr>
              <a:t>Clients</a:t>
            </a:r>
            <a:r>
              <a:rPr lang="es-ES_tradnl" sz="4800" b="1" spc="-150" dirty="0" smtClean="0">
                <a:solidFill>
                  <a:schemeClr val="bg1">
                    <a:lumMod val="50000"/>
                  </a:schemeClr>
                </a:solidFill>
                <a:latin typeface="Arial Narrow" pitchFamily="34" charset="0"/>
                <a:ea typeface="+mj-ea"/>
                <a:cs typeface="+mj-cs"/>
              </a:rPr>
              <a:t> – Clubs</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noProof="0" dirty="0" err="1" smtClean="0">
                <a:solidFill>
                  <a:schemeClr val="bg1">
                    <a:lumMod val="50000"/>
                  </a:schemeClr>
                </a:solidFill>
                <a:latin typeface="Arial Narrow" pitchFamily="34" charset="0"/>
                <a:ea typeface="+mj-ea"/>
                <a:cs typeface="+mj-cs"/>
              </a:rPr>
              <a:t>Technology</a:t>
            </a:r>
            <a:endParaRPr lang="es-ES_tradnl"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dirty="0" smtClean="0">
                <a:solidFill>
                  <a:schemeClr val="bg1">
                    <a:lumMod val="50000"/>
                  </a:schemeClr>
                </a:solidFill>
                <a:latin typeface="Arial Narrow" pitchFamily="34" charset="0"/>
                <a:ea typeface="+mj-ea"/>
                <a:cs typeface="+mj-cs"/>
              </a:rPr>
              <a:t>Marketing</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noProof="0" dirty="0" err="1" smtClean="0">
                <a:solidFill>
                  <a:schemeClr val="bg1">
                    <a:lumMod val="50000"/>
                  </a:schemeClr>
                </a:solidFill>
                <a:latin typeface="Arial Narrow" pitchFamily="34" charset="0"/>
                <a:ea typeface="+mj-ea"/>
                <a:cs typeface="+mj-cs"/>
              </a:rPr>
              <a:t>Human</a:t>
            </a:r>
            <a:r>
              <a:rPr lang="es-ES_tradnl" sz="4800" b="1" spc="-150" noProof="0" dirty="0" smtClean="0">
                <a:solidFill>
                  <a:schemeClr val="bg1">
                    <a:lumMod val="50000"/>
                  </a:schemeClr>
                </a:solidFill>
                <a:latin typeface="Arial Narrow" pitchFamily="34" charset="0"/>
                <a:ea typeface="+mj-ea"/>
                <a:cs typeface="+mj-cs"/>
              </a:rPr>
              <a:t> </a:t>
            </a:r>
            <a:r>
              <a:rPr lang="es-ES_tradnl" sz="4800" b="1" spc="-150" noProof="0" dirty="0" err="1" smtClean="0">
                <a:solidFill>
                  <a:schemeClr val="bg1">
                    <a:lumMod val="50000"/>
                  </a:schemeClr>
                </a:solidFill>
                <a:latin typeface="Arial Narrow" pitchFamily="34" charset="0"/>
                <a:ea typeface="+mj-ea"/>
                <a:cs typeface="+mj-cs"/>
              </a:rPr>
              <a:t>Resources</a:t>
            </a:r>
            <a:endParaRPr lang="es-ES_tradnl"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dirty="0" smtClean="0">
                <a:solidFill>
                  <a:schemeClr val="bg1">
                    <a:lumMod val="50000"/>
                  </a:schemeClr>
                </a:solidFill>
                <a:latin typeface="Arial Narrow" pitchFamily="34" charset="0"/>
                <a:ea typeface="+mj-ea"/>
                <a:cs typeface="+mj-cs"/>
              </a:rPr>
              <a:t>Legal</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dirty="0" err="1" smtClean="0">
                <a:solidFill>
                  <a:schemeClr val="bg1">
                    <a:lumMod val="50000"/>
                  </a:schemeClr>
                </a:solidFill>
                <a:latin typeface="Arial Narrow" pitchFamily="34" charset="0"/>
                <a:ea typeface="+mj-ea"/>
                <a:cs typeface="+mj-cs"/>
              </a:rPr>
              <a:t>Strategy</a:t>
            </a:r>
            <a:endParaRPr lang="es-ES_tradnl" sz="4800" b="1" spc="-15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r>
              <a:rPr lang="es-ES_tradnl" sz="4800" b="1" spc="-150" noProof="0" dirty="0" err="1" smtClean="0">
                <a:latin typeface="Arial Narrow" pitchFamily="34" charset="0"/>
                <a:ea typeface="+mj-ea"/>
                <a:cs typeface="+mj-cs"/>
              </a:rPr>
              <a:t>Financial</a:t>
            </a:r>
            <a:r>
              <a:rPr lang="es-ES_tradnl" sz="4800" b="1" spc="-150" noProof="0" dirty="0" smtClean="0">
                <a:latin typeface="Arial Narrow" pitchFamily="34" charset="0"/>
                <a:ea typeface="+mj-ea"/>
                <a:cs typeface="+mj-cs"/>
              </a:rPr>
              <a:t> Plan</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endParaRPr lang="es-ES_tradnl" sz="4800" b="1" spc="-15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tabLst/>
              <a:defRPr/>
            </a:pPr>
            <a:r>
              <a:rPr lang="es-ES_tradnl" sz="4800" b="1" spc="-150" dirty="0" smtClean="0">
                <a:solidFill>
                  <a:schemeClr val="bg1">
                    <a:lumMod val="50000"/>
                  </a:schemeClr>
                </a:solidFill>
                <a:latin typeface="Arial Narrow" pitchFamily="34" charset="0"/>
                <a:ea typeface="+mj-ea"/>
                <a:cs typeface="+mj-cs"/>
              </a:rPr>
              <a:t>APPENDICES</a:t>
            </a:r>
            <a:endParaRPr lang="es-ES"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endParaRPr kumimoji="0" lang="es-ES" sz="4800" b="1" i="0" u="none" strike="noStrike" kern="1200" cap="none" spc="-150" normalizeH="0" baseline="0" noProof="0" dirty="0" smtClean="0">
              <a:ln>
                <a:noFill/>
              </a:ln>
              <a:solidFill>
                <a:schemeClr val="bg1">
                  <a:lumMod val="50000"/>
                </a:schemeClr>
              </a:solidFill>
              <a:uLnTx/>
              <a:uFillTx/>
              <a:latin typeface="Arial Narrow" pitchFamily="34" charset="0"/>
              <a:ea typeface="+mj-ea"/>
              <a:cs typeface="+mj-cs"/>
            </a:endParaRPr>
          </a:p>
        </p:txBody>
      </p:sp>
      <p:sp>
        <p:nvSpPr>
          <p:cNvPr id="7" name="6 Rectángulo"/>
          <p:cNvSpPr/>
          <p:nvPr/>
        </p:nvSpPr>
        <p:spPr>
          <a:xfrm>
            <a:off x="7584282" y="9811122"/>
            <a:ext cx="13537504"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p:cNvSpPr txBox="1">
            <a:spLocks/>
          </p:cNvSpPr>
          <p:nvPr/>
        </p:nvSpPr>
        <p:spPr>
          <a:xfrm>
            <a:off x="5334000" y="928688"/>
            <a:ext cx="17075150" cy="1357312"/>
          </a:xfrm>
          <a:prstGeom prst="rect">
            <a:avLst/>
          </a:prstGeom>
        </p:spPr>
        <p:txBody>
          <a:bodyPr lIns="217728" tIns="108864" rIns="217728" bIns="108864" anchor="ctr">
            <a:normAutofit/>
          </a:bodyPr>
          <a:lstStyle/>
          <a:p>
            <a:r>
              <a:rPr lang="es-ES_tradnl" sz="7200" b="1" dirty="0" smtClean="0">
                <a:solidFill>
                  <a:srgbClr val="404040"/>
                </a:solidFill>
                <a:latin typeface="Arial Narrow" pitchFamily="34" charset="0"/>
              </a:rPr>
              <a:t>9.- </a:t>
            </a:r>
            <a:r>
              <a:rPr lang="es-ES_tradnl" sz="7200" b="1" dirty="0">
                <a:solidFill>
                  <a:srgbClr val="404040"/>
                </a:solidFill>
                <a:latin typeface="Arial Narrow" pitchFamily="34" charset="0"/>
              </a:rPr>
              <a:t>FINANCIALS</a:t>
            </a:r>
            <a:endParaRPr lang="es-ES" sz="7200" b="1" dirty="0">
              <a:solidFill>
                <a:srgbClr val="404040"/>
              </a:solidFill>
              <a:latin typeface="Arial Narrow" pitchFamily="34" charset="0"/>
            </a:endParaRPr>
          </a:p>
        </p:txBody>
      </p:sp>
      <p:sp>
        <p:nvSpPr>
          <p:cNvPr id="2" name="7 CuadroTexto"/>
          <p:cNvSpPr txBox="1"/>
          <p:nvPr/>
        </p:nvSpPr>
        <p:spPr>
          <a:xfrm>
            <a:off x="6072114" y="2515662"/>
            <a:ext cx="17953038" cy="3046988"/>
          </a:xfrm>
          <a:prstGeom prst="rect">
            <a:avLst/>
          </a:prstGeom>
          <a:noFill/>
        </p:spPr>
        <p:txBody>
          <a:bodyPr wrap="square">
            <a:spAutoFit/>
          </a:bodyPr>
          <a:lstStyle/>
          <a:p>
            <a:pPr marL="819150" indent="-819150"/>
            <a:r>
              <a:rPr lang="es-ES" sz="3200" b="1" dirty="0" err="1"/>
              <a:t>Financials</a:t>
            </a:r>
            <a:r>
              <a:rPr lang="es-ES" sz="3200" b="1" dirty="0"/>
              <a:t> </a:t>
            </a:r>
            <a:r>
              <a:rPr lang="es-ES" sz="3200" b="1" dirty="0" err="1"/>
              <a:t>on</a:t>
            </a:r>
            <a:r>
              <a:rPr lang="es-ES" sz="3200" b="1" dirty="0"/>
              <a:t> a stand-</a:t>
            </a:r>
            <a:r>
              <a:rPr lang="es-ES" sz="3200" b="1" dirty="0" err="1"/>
              <a:t>alone</a:t>
            </a:r>
            <a:r>
              <a:rPr lang="es-ES" sz="3200" b="1" dirty="0"/>
              <a:t> </a:t>
            </a:r>
            <a:r>
              <a:rPr lang="es-ES" sz="3200" b="1" dirty="0" err="1"/>
              <a:t>basis</a:t>
            </a:r>
            <a:r>
              <a:rPr lang="es-ES" sz="3200" dirty="0"/>
              <a:t>:</a:t>
            </a:r>
          </a:p>
          <a:p>
            <a:pPr marL="819150" indent="-819150"/>
            <a:r>
              <a:rPr lang="en-US" sz="3200" dirty="0" smtClean="0"/>
              <a:t>Very </a:t>
            </a:r>
            <a:r>
              <a:rPr lang="en-US" sz="3200" dirty="0"/>
              <a:t>sound and solid financials</a:t>
            </a:r>
          </a:p>
          <a:p>
            <a:pPr marL="819150" indent="-819150"/>
            <a:r>
              <a:rPr lang="es-ES" sz="3200" dirty="0" err="1" smtClean="0"/>
              <a:t>Very</a:t>
            </a:r>
            <a:r>
              <a:rPr lang="es-ES" sz="3200" dirty="0" smtClean="0"/>
              <a:t> </a:t>
            </a:r>
            <a:r>
              <a:rPr lang="es-ES" sz="3200" dirty="0" err="1"/>
              <a:t>high</a:t>
            </a:r>
            <a:r>
              <a:rPr lang="es-ES" sz="3200" dirty="0"/>
              <a:t> </a:t>
            </a:r>
            <a:r>
              <a:rPr lang="es-ES" sz="3200" dirty="0" err="1"/>
              <a:t>margins</a:t>
            </a:r>
            <a:r>
              <a:rPr lang="es-ES" sz="3200" dirty="0"/>
              <a:t> </a:t>
            </a:r>
            <a:r>
              <a:rPr lang="es-ES" sz="3200" dirty="0" err="1"/>
              <a:t>even</a:t>
            </a:r>
            <a:r>
              <a:rPr lang="es-ES" sz="3200" dirty="0"/>
              <a:t> in a </a:t>
            </a:r>
            <a:r>
              <a:rPr lang="es-ES" sz="3200" dirty="0" err="1"/>
              <a:t>conservative</a:t>
            </a:r>
            <a:r>
              <a:rPr lang="es-ES" sz="3200" dirty="0"/>
              <a:t> </a:t>
            </a:r>
            <a:r>
              <a:rPr lang="es-ES" sz="3200" dirty="0" err="1"/>
              <a:t>scenario</a:t>
            </a:r>
            <a:endParaRPr lang="es-ES" sz="3200" dirty="0"/>
          </a:p>
          <a:p>
            <a:pPr marL="819150" indent="-819150"/>
            <a:r>
              <a:rPr lang="es-ES" sz="3200" dirty="0" err="1" smtClean="0"/>
              <a:t>High</a:t>
            </a:r>
            <a:r>
              <a:rPr lang="es-ES" sz="3200" dirty="0" smtClean="0"/>
              <a:t> </a:t>
            </a:r>
            <a:r>
              <a:rPr lang="es-ES" sz="3200" dirty="0" err="1"/>
              <a:t>growth</a:t>
            </a:r>
            <a:r>
              <a:rPr lang="es-ES" sz="3200" dirty="0"/>
              <a:t> </a:t>
            </a:r>
            <a:r>
              <a:rPr lang="es-ES" sz="3200" dirty="0" err="1"/>
              <a:t>expectations</a:t>
            </a:r>
            <a:r>
              <a:rPr lang="es-ES" sz="3200" dirty="0"/>
              <a:t> </a:t>
            </a:r>
            <a:r>
              <a:rPr lang="es-ES" sz="3200" dirty="0" err="1"/>
              <a:t>with</a:t>
            </a:r>
            <a:r>
              <a:rPr lang="es-ES" sz="3200" dirty="0"/>
              <a:t> </a:t>
            </a:r>
            <a:r>
              <a:rPr lang="es-ES" sz="3200" dirty="0" err="1"/>
              <a:t>internal</a:t>
            </a:r>
            <a:r>
              <a:rPr lang="es-ES" sz="3200" dirty="0"/>
              <a:t> </a:t>
            </a:r>
            <a:r>
              <a:rPr lang="es-ES" sz="3200" dirty="0" err="1"/>
              <a:t>resources</a:t>
            </a:r>
            <a:endParaRPr lang="en-US" sz="3200" dirty="0"/>
          </a:p>
          <a:p>
            <a:pPr marL="819150" indent="-819150"/>
            <a:r>
              <a:rPr lang="es-ES" sz="3200" dirty="0" smtClean="0"/>
              <a:t>A </a:t>
            </a:r>
            <a:r>
              <a:rPr lang="es-ES" sz="3200" dirty="0" err="1"/>
              <a:t>financial</a:t>
            </a:r>
            <a:r>
              <a:rPr lang="es-ES" sz="3200" dirty="0"/>
              <a:t> </a:t>
            </a:r>
            <a:r>
              <a:rPr lang="es-ES" sz="3200" dirty="0" err="1"/>
              <a:t>structure</a:t>
            </a:r>
            <a:r>
              <a:rPr lang="es-ES" sz="3200" dirty="0"/>
              <a:t> </a:t>
            </a:r>
            <a:r>
              <a:rPr lang="es-ES" sz="3200" dirty="0" err="1"/>
              <a:t>with</a:t>
            </a:r>
            <a:r>
              <a:rPr lang="es-ES" sz="3200" dirty="0"/>
              <a:t> no </a:t>
            </a:r>
            <a:r>
              <a:rPr lang="es-ES" sz="3200" dirty="0" err="1"/>
              <a:t>debt</a:t>
            </a:r>
            <a:r>
              <a:rPr lang="es-ES" sz="3200" dirty="0"/>
              <a:t> – </a:t>
            </a:r>
            <a:r>
              <a:rPr lang="es-ES" sz="3200" dirty="0" err="1"/>
              <a:t>inefficient</a:t>
            </a:r>
            <a:r>
              <a:rPr lang="es-ES" sz="3200" dirty="0"/>
              <a:t> </a:t>
            </a:r>
            <a:r>
              <a:rPr lang="es-ES" sz="3200" dirty="0" err="1"/>
              <a:t>from</a:t>
            </a:r>
            <a:r>
              <a:rPr lang="es-ES" sz="3200" dirty="0"/>
              <a:t> a </a:t>
            </a:r>
            <a:r>
              <a:rPr lang="es-ES" sz="3200" dirty="0" err="1"/>
              <a:t>tax</a:t>
            </a:r>
            <a:r>
              <a:rPr lang="es-ES" sz="3200" dirty="0"/>
              <a:t> and </a:t>
            </a:r>
            <a:r>
              <a:rPr lang="es-ES" sz="3200" dirty="0" err="1" smtClean="0"/>
              <a:t>operating</a:t>
            </a:r>
            <a:r>
              <a:rPr lang="es-ES" sz="3200" dirty="0"/>
              <a:t> </a:t>
            </a:r>
            <a:r>
              <a:rPr lang="es-ES" sz="3200" dirty="0" err="1" smtClean="0"/>
              <a:t>perspective</a:t>
            </a:r>
            <a:endParaRPr lang="es-ES" sz="3200" dirty="0"/>
          </a:p>
          <a:p>
            <a:pPr marL="819150" indent="-819150"/>
            <a:endParaRPr lang="es-ES" sz="3200" b="1" dirty="0">
              <a:latin typeface="Arial Narrow" pitchFamily="34" charset="0"/>
            </a:endParaRPr>
          </a:p>
        </p:txBody>
      </p:sp>
      <p:sp>
        <p:nvSpPr>
          <p:cNvPr id="3" name="7 CuadroTexto"/>
          <p:cNvSpPr txBox="1"/>
          <p:nvPr/>
        </p:nvSpPr>
        <p:spPr>
          <a:xfrm>
            <a:off x="5352034" y="5164569"/>
            <a:ext cx="17570573" cy="2400657"/>
          </a:xfrm>
          <a:prstGeom prst="rect">
            <a:avLst/>
          </a:prstGeom>
          <a:noFill/>
        </p:spPr>
        <p:txBody>
          <a:bodyPr wrap="square">
            <a:spAutoFit/>
          </a:bodyPr>
          <a:lstStyle/>
          <a:p>
            <a:pPr marL="1907789" lvl="1" indent="-819150"/>
            <a:r>
              <a:rPr lang="es-ES" b="1" dirty="0" err="1" smtClean="0">
                <a:solidFill>
                  <a:schemeClr val="accent3">
                    <a:lumMod val="75000"/>
                  </a:schemeClr>
                </a:solidFill>
                <a:effectLst>
                  <a:outerShdw blurRad="38100" dist="38100" dir="2700000" algn="tl">
                    <a:srgbClr val="000000">
                      <a:alpha val="43137"/>
                    </a:srgbClr>
                  </a:outerShdw>
                </a:effectLst>
              </a:rPr>
              <a:t>Scenario</a:t>
            </a:r>
            <a:r>
              <a:rPr lang="es-ES" b="1" dirty="0" smtClean="0">
                <a:solidFill>
                  <a:schemeClr val="accent3">
                    <a:lumMod val="75000"/>
                  </a:schemeClr>
                </a:solidFill>
                <a:effectLst>
                  <a:outerShdw blurRad="38100" dist="38100" dir="2700000" algn="tl">
                    <a:srgbClr val="000000">
                      <a:alpha val="43137"/>
                    </a:srgbClr>
                  </a:outerShdw>
                </a:effectLst>
              </a:rPr>
              <a:t> </a:t>
            </a:r>
            <a:r>
              <a:rPr lang="es-ES" b="1" dirty="0">
                <a:solidFill>
                  <a:schemeClr val="accent3">
                    <a:lumMod val="75000"/>
                  </a:schemeClr>
                </a:solidFill>
                <a:effectLst>
                  <a:outerShdw blurRad="38100" dist="38100" dir="2700000" algn="tl">
                    <a:srgbClr val="000000">
                      <a:alpha val="43137"/>
                    </a:srgbClr>
                  </a:outerShdw>
                </a:effectLst>
              </a:rPr>
              <a:t>1</a:t>
            </a:r>
            <a:r>
              <a:rPr lang="es-ES" dirty="0">
                <a:solidFill>
                  <a:schemeClr val="accent3">
                    <a:lumMod val="75000"/>
                  </a:schemeClr>
                </a:solidFill>
                <a:effectLst>
                  <a:outerShdw blurRad="38100" dist="38100" dir="2700000" algn="tl">
                    <a:srgbClr val="000000">
                      <a:alpha val="43137"/>
                    </a:srgbClr>
                  </a:outerShdw>
                </a:effectLst>
              </a:rPr>
              <a:t>:</a:t>
            </a:r>
            <a:r>
              <a:rPr lang="es-ES" dirty="0"/>
              <a:t> </a:t>
            </a:r>
            <a:r>
              <a:rPr lang="es-ES" sz="3200" dirty="0" err="1"/>
              <a:t>Organic</a:t>
            </a:r>
            <a:r>
              <a:rPr lang="es-ES" sz="3200" dirty="0"/>
              <a:t> </a:t>
            </a:r>
            <a:r>
              <a:rPr lang="es-ES" sz="3200" dirty="0" err="1"/>
              <a:t>growth</a:t>
            </a:r>
            <a:r>
              <a:rPr lang="es-ES" sz="3200" dirty="0"/>
              <a:t> </a:t>
            </a:r>
            <a:r>
              <a:rPr lang="es-ES" sz="3200" dirty="0" err="1"/>
              <a:t>with</a:t>
            </a:r>
            <a:r>
              <a:rPr lang="es-ES" sz="3200" dirty="0"/>
              <a:t> no </a:t>
            </a:r>
            <a:r>
              <a:rPr lang="es-ES" sz="3200" dirty="0" err="1"/>
              <a:t>reinvestment</a:t>
            </a:r>
            <a:r>
              <a:rPr lang="es-ES" sz="3200" dirty="0"/>
              <a:t> of </a:t>
            </a:r>
            <a:r>
              <a:rPr lang="es-ES" sz="3200" dirty="0" err="1"/>
              <a:t>excess</a:t>
            </a:r>
            <a:r>
              <a:rPr lang="es-ES" sz="3200" dirty="0"/>
              <a:t> cash</a:t>
            </a:r>
          </a:p>
          <a:p>
            <a:pPr marL="1907789" lvl="1" indent="-819150"/>
            <a:r>
              <a:rPr lang="es-ES" b="1" dirty="0" err="1">
                <a:solidFill>
                  <a:schemeClr val="accent3">
                    <a:lumMod val="75000"/>
                  </a:schemeClr>
                </a:solidFill>
                <a:effectLst>
                  <a:outerShdw blurRad="38100" dist="38100" dir="2700000" algn="tl">
                    <a:srgbClr val="000000">
                      <a:alpha val="43137"/>
                    </a:srgbClr>
                  </a:outerShdw>
                </a:effectLst>
              </a:rPr>
              <a:t>Scenario</a:t>
            </a:r>
            <a:r>
              <a:rPr lang="es-ES" b="1" dirty="0">
                <a:solidFill>
                  <a:schemeClr val="accent3">
                    <a:lumMod val="75000"/>
                  </a:schemeClr>
                </a:solidFill>
                <a:effectLst>
                  <a:outerShdw blurRad="38100" dist="38100" dir="2700000" algn="tl">
                    <a:srgbClr val="000000">
                      <a:alpha val="43137"/>
                    </a:srgbClr>
                  </a:outerShdw>
                </a:effectLst>
              </a:rPr>
              <a:t> 2:</a:t>
            </a:r>
            <a:r>
              <a:rPr lang="es-ES" dirty="0"/>
              <a:t> </a:t>
            </a:r>
            <a:r>
              <a:rPr lang="es-ES" sz="3200" dirty="0" err="1"/>
              <a:t>Organic</a:t>
            </a:r>
            <a:r>
              <a:rPr lang="es-ES" sz="3200" dirty="0"/>
              <a:t> </a:t>
            </a:r>
            <a:r>
              <a:rPr lang="es-ES" sz="3200" dirty="0" err="1"/>
              <a:t>growth</a:t>
            </a:r>
            <a:r>
              <a:rPr lang="es-ES" sz="3200" dirty="0"/>
              <a:t> </a:t>
            </a:r>
            <a:r>
              <a:rPr lang="es-ES" sz="3200" dirty="0" err="1"/>
              <a:t>where</a:t>
            </a:r>
            <a:r>
              <a:rPr lang="es-ES" sz="3200" dirty="0"/>
              <a:t> 60% of the </a:t>
            </a:r>
            <a:r>
              <a:rPr lang="es-ES" sz="3200" dirty="0" err="1"/>
              <a:t>profits</a:t>
            </a:r>
            <a:r>
              <a:rPr lang="es-ES" sz="3200" dirty="0"/>
              <a:t> are </a:t>
            </a:r>
            <a:r>
              <a:rPr lang="es-ES" sz="3200" dirty="0" err="1"/>
              <a:t>reinvested</a:t>
            </a:r>
            <a:r>
              <a:rPr lang="es-ES" sz="3200" dirty="0"/>
              <a:t> in </a:t>
            </a:r>
            <a:r>
              <a:rPr lang="es-ES" sz="3200" dirty="0" err="1"/>
              <a:t>expansion</a:t>
            </a:r>
            <a:r>
              <a:rPr lang="es-ES" sz="3200" dirty="0"/>
              <a:t>, </a:t>
            </a:r>
            <a:r>
              <a:rPr lang="es-ES" sz="3200" dirty="0" err="1"/>
              <a:t>either</a:t>
            </a:r>
            <a:r>
              <a:rPr lang="es-ES" sz="3200" dirty="0"/>
              <a:t> </a:t>
            </a:r>
            <a:r>
              <a:rPr lang="es-ES" sz="3200" dirty="0" err="1"/>
              <a:t>accelerated</a:t>
            </a:r>
            <a:r>
              <a:rPr lang="es-ES" sz="3200" dirty="0"/>
              <a:t> </a:t>
            </a:r>
            <a:r>
              <a:rPr lang="es-ES" sz="3200" dirty="0" err="1"/>
              <a:t>growth</a:t>
            </a:r>
            <a:r>
              <a:rPr lang="es-ES" sz="3200" dirty="0"/>
              <a:t> </a:t>
            </a:r>
            <a:r>
              <a:rPr lang="es-ES" sz="3200" dirty="0" err="1"/>
              <a:t>with</a:t>
            </a:r>
            <a:r>
              <a:rPr lang="es-ES" sz="3200" dirty="0"/>
              <a:t> </a:t>
            </a:r>
            <a:r>
              <a:rPr lang="es-ES" sz="3200" dirty="0" err="1"/>
              <a:t>expansion</a:t>
            </a:r>
            <a:r>
              <a:rPr lang="es-ES" sz="3200" dirty="0"/>
              <a:t> </a:t>
            </a:r>
            <a:r>
              <a:rPr lang="es-ES" sz="3200" dirty="0" err="1"/>
              <a:t>into</a:t>
            </a:r>
            <a:r>
              <a:rPr lang="es-ES" sz="3200" dirty="0"/>
              <a:t> new </a:t>
            </a:r>
            <a:r>
              <a:rPr lang="es-ES" sz="3200" dirty="0" err="1"/>
              <a:t>products</a:t>
            </a:r>
            <a:r>
              <a:rPr lang="es-ES" sz="3200" dirty="0"/>
              <a:t>, </a:t>
            </a:r>
            <a:r>
              <a:rPr lang="es-ES" sz="3200" dirty="0" err="1"/>
              <a:t>business</a:t>
            </a:r>
            <a:r>
              <a:rPr lang="es-ES" sz="3200" dirty="0"/>
              <a:t> </a:t>
            </a:r>
            <a:r>
              <a:rPr lang="es-ES" sz="3200" dirty="0" err="1"/>
              <a:t>areas</a:t>
            </a:r>
            <a:r>
              <a:rPr lang="es-ES" sz="3200" dirty="0"/>
              <a:t> and/</a:t>
            </a:r>
            <a:r>
              <a:rPr lang="es-ES" sz="3200" dirty="0" err="1"/>
              <a:t>or</a:t>
            </a:r>
            <a:r>
              <a:rPr lang="es-ES" sz="3200" dirty="0"/>
              <a:t> </a:t>
            </a:r>
            <a:r>
              <a:rPr lang="es-ES" sz="3200" dirty="0" err="1"/>
              <a:t>geographies</a:t>
            </a:r>
            <a:r>
              <a:rPr lang="es-ES" sz="3200" dirty="0"/>
              <a:t> </a:t>
            </a:r>
            <a:r>
              <a:rPr lang="es-ES" sz="3200" dirty="0" err="1"/>
              <a:t>or</a:t>
            </a:r>
            <a:r>
              <a:rPr lang="es-ES" sz="3200" dirty="0"/>
              <a:t> </a:t>
            </a:r>
            <a:r>
              <a:rPr lang="es-ES" sz="3200" dirty="0" err="1"/>
              <a:t>through</a:t>
            </a:r>
            <a:r>
              <a:rPr lang="es-ES" sz="3200" dirty="0"/>
              <a:t> </a:t>
            </a:r>
            <a:r>
              <a:rPr lang="es-ES" sz="3200" dirty="0" err="1"/>
              <a:t>small</a:t>
            </a:r>
            <a:r>
              <a:rPr lang="es-ES" sz="3200" dirty="0"/>
              <a:t> </a:t>
            </a:r>
            <a:r>
              <a:rPr lang="es-ES" sz="3200" dirty="0" err="1"/>
              <a:t>add-on</a:t>
            </a:r>
            <a:r>
              <a:rPr lang="es-ES" sz="3200" dirty="0"/>
              <a:t> </a:t>
            </a:r>
            <a:r>
              <a:rPr lang="es-ES" sz="3200" dirty="0" err="1"/>
              <a:t>acquisitions</a:t>
            </a:r>
            <a:endParaRPr lang="es-ES" sz="3200" dirty="0"/>
          </a:p>
        </p:txBody>
      </p:sp>
      <p:sp>
        <p:nvSpPr>
          <p:cNvPr id="9" name="3 Título"/>
          <p:cNvSpPr>
            <a:spLocks noGrp="1"/>
          </p:cNvSpPr>
          <p:nvPr>
            <p:ph type="ctrTitle"/>
          </p:nvPr>
        </p:nvSpPr>
        <p:spPr>
          <a:xfrm>
            <a:off x="977028" y="500812"/>
            <a:ext cx="3857653" cy="3286148"/>
          </a:xfrm>
        </p:spPr>
        <p:txBody>
          <a:bodyPr>
            <a:normAutofit/>
          </a:bodyPr>
          <a:lstStyle/>
          <a:p>
            <a:pPr algn="l"/>
            <a:r>
              <a:rPr lang="es-ES" sz="6000" b="1" spc="-150" dirty="0" smtClean="0">
                <a:solidFill>
                  <a:schemeClr val="bg1"/>
                </a:solidFill>
                <a:effectLst>
                  <a:outerShdw blurRad="38100" dist="38100" dir="2700000" algn="tl">
                    <a:srgbClr val="000000">
                      <a:alpha val="43137"/>
                    </a:srgbClr>
                  </a:outerShdw>
                </a:effectLst>
                <a:latin typeface="Arial Narrow" pitchFamily="34" charset="0"/>
              </a:rPr>
              <a:t>9. FINANCIAL PLAN</a:t>
            </a:r>
            <a:endParaRPr lang="es-ES" sz="60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10" name="9 Cheurón"/>
          <p:cNvSpPr/>
          <p:nvPr/>
        </p:nvSpPr>
        <p:spPr>
          <a:xfrm>
            <a:off x="5784082" y="3186386"/>
            <a:ext cx="288032" cy="216024"/>
          </a:xfrm>
          <a:prstGeom prst="chevr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solidFill>
                <a:schemeClr val="tx1"/>
              </a:solidFill>
            </a:endParaRPr>
          </a:p>
        </p:txBody>
      </p:sp>
      <p:sp>
        <p:nvSpPr>
          <p:cNvPr id="11" name="10 Cheurón"/>
          <p:cNvSpPr/>
          <p:nvPr/>
        </p:nvSpPr>
        <p:spPr>
          <a:xfrm>
            <a:off x="5784082" y="3690442"/>
            <a:ext cx="288032" cy="216024"/>
          </a:xfrm>
          <a:prstGeom prst="chevr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solidFill>
                <a:schemeClr val="tx1"/>
              </a:solidFill>
            </a:endParaRPr>
          </a:p>
        </p:txBody>
      </p:sp>
      <p:sp>
        <p:nvSpPr>
          <p:cNvPr id="12" name="11 Cheurón"/>
          <p:cNvSpPr/>
          <p:nvPr/>
        </p:nvSpPr>
        <p:spPr>
          <a:xfrm>
            <a:off x="5784082" y="4122490"/>
            <a:ext cx="288032" cy="216024"/>
          </a:xfrm>
          <a:prstGeom prst="chevr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solidFill>
                <a:schemeClr val="tx1"/>
              </a:solidFill>
            </a:endParaRPr>
          </a:p>
        </p:txBody>
      </p:sp>
      <p:sp>
        <p:nvSpPr>
          <p:cNvPr id="13" name="12 Cheurón"/>
          <p:cNvSpPr/>
          <p:nvPr/>
        </p:nvSpPr>
        <p:spPr>
          <a:xfrm>
            <a:off x="5784082" y="4626546"/>
            <a:ext cx="288032" cy="216024"/>
          </a:xfrm>
          <a:prstGeom prst="chevr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solidFill>
                <a:schemeClr val="tx1"/>
              </a:solidFill>
            </a:endParaRPr>
          </a:p>
        </p:txBody>
      </p:sp>
      <p:sp>
        <p:nvSpPr>
          <p:cNvPr id="14" name="Text Box 5"/>
          <p:cNvSpPr txBox="1">
            <a:spLocks noChangeArrowheads="1"/>
          </p:cNvSpPr>
          <p:nvPr/>
        </p:nvSpPr>
        <p:spPr bwMode="auto">
          <a:xfrm>
            <a:off x="5640066" y="7650882"/>
            <a:ext cx="8071591" cy="881574"/>
          </a:xfrm>
          <a:prstGeom prst="rect">
            <a:avLst/>
          </a:prstGeom>
          <a:solidFill>
            <a:srgbClr val="003300"/>
          </a:solidFill>
          <a:ln w="9525">
            <a:noFill/>
            <a:miter lim="800000"/>
            <a:headEnd/>
            <a:tailEnd/>
          </a:ln>
          <a:effectLst/>
        </p:spPr>
        <p:txBody>
          <a:bodyPr wrap="square" lIns="217728" tIns="108864" rIns="217728" bIns="108864">
            <a:spAutoFit/>
          </a:bodyPr>
          <a:lstStyle/>
          <a:p>
            <a:pPr>
              <a:spcBef>
                <a:spcPct val="50000"/>
              </a:spcBef>
            </a:pPr>
            <a:r>
              <a:rPr lang="es-ES" b="1">
                <a:solidFill>
                  <a:schemeClr val="bg1"/>
                </a:solidFill>
              </a:rPr>
              <a:t>SCENARIO 1</a:t>
            </a:r>
            <a:endParaRPr lang="en-US" b="1">
              <a:solidFill>
                <a:schemeClr val="bg1"/>
              </a:solidFill>
            </a:endParaRPr>
          </a:p>
        </p:txBody>
      </p:sp>
      <p:sp>
        <p:nvSpPr>
          <p:cNvPr id="15" name="Text Box 6"/>
          <p:cNvSpPr txBox="1">
            <a:spLocks noChangeArrowheads="1"/>
          </p:cNvSpPr>
          <p:nvPr/>
        </p:nvSpPr>
        <p:spPr bwMode="auto">
          <a:xfrm>
            <a:off x="15073114" y="7650882"/>
            <a:ext cx="8071589" cy="881574"/>
          </a:xfrm>
          <a:prstGeom prst="rect">
            <a:avLst/>
          </a:prstGeom>
          <a:solidFill>
            <a:srgbClr val="003300"/>
          </a:solidFill>
          <a:ln w="9525">
            <a:noFill/>
            <a:miter lim="800000"/>
            <a:headEnd/>
            <a:tailEnd/>
          </a:ln>
          <a:effectLst/>
        </p:spPr>
        <p:txBody>
          <a:bodyPr wrap="square" lIns="217728" tIns="108864" rIns="217728" bIns="108864">
            <a:spAutoFit/>
          </a:bodyPr>
          <a:lstStyle/>
          <a:p>
            <a:pPr>
              <a:spcBef>
                <a:spcPct val="50000"/>
              </a:spcBef>
            </a:pPr>
            <a:r>
              <a:rPr lang="es-ES" b="1">
                <a:solidFill>
                  <a:schemeClr val="bg1"/>
                </a:solidFill>
              </a:rPr>
              <a:t>SCENARIO 2</a:t>
            </a:r>
            <a:endParaRPr lang="en-US" b="1">
              <a:solidFill>
                <a:schemeClr val="bg1"/>
              </a:solidFill>
            </a:endParaRPr>
          </a:p>
        </p:txBody>
      </p:sp>
      <p:graphicFrame>
        <p:nvGraphicFramePr>
          <p:cNvPr id="18" name="Chart 3"/>
          <p:cNvGraphicFramePr>
            <a:graphicFrameLocks/>
          </p:cNvGraphicFramePr>
          <p:nvPr/>
        </p:nvGraphicFramePr>
        <p:xfrm>
          <a:off x="5208018" y="8586986"/>
          <a:ext cx="9073008" cy="51306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4"/>
          <p:cNvGraphicFramePr>
            <a:graphicFrameLocks/>
          </p:cNvGraphicFramePr>
          <p:nvPr/>
        </p:nvGraphicFramePr>
        <p:xfrm>
          <a:off x="15145122" y="8514978"/>
          <a:ext cx="7932463" cy="520261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Título"/>
          <p:cNvSpPr txBox="1">
            <a:spLocks/>
          </p:cNvSpPr>
          <p:nvPr/>
        </p:nvSpPr>
        <p:spPr>
          <a:xfrm>
            <a:off x="976313" y="4572000"/>
            <a:ext cx="3786187" cy="857250"/>
          </a:xfrm>
          <a:prstGeom prst="rect">
            <a:avLst/>
          </a:prstGeom>
        </p:spPr>
        <p:txBody>
          <a:bodyPr lIns="217728" tIns="108864" rIns="217728" bIns="108864" anchor="ctr">
            <a:normAutofit lnSpcReduction="10000"/>
          </a:bodyPr>
          <a:lstStyle/>
          <a:p>
            <a:pPr defTabSz="2177278" fontAlgn="auto">
              <a:spcAft>
                <a:spcPts val="0"/>
              </a:spcAft>
              <a:defRPr/>
            </a:pPr>
            <a:r>
              <a:rPr lang="es-ES" sz="4400" b="1" spc="-150" dirty="0">
                <a:solidFill>
                  <a:schemeClr val="accent3">
                    <a:lumMod val="75000"/>
                  </a:schemeClr>
                </a:solidFill>
                <a:latin typeface="Arial Narrow" pitchFamily="34" charset="0"/>
                <a:ea typeface="+mj-ea"/>
                <a:cs typeface="+mj-cs"/>
              </a:rPr>
              <a:t>Key </a:t>
            </a:r>
            <a:r>
              <a:rPr lang="es-ES" sz="4400" b="1" spc="-150" dirty="0" err="1">
                <a:solidFill>
                  <a:schemeClr val="accent3">
                    <a:lumMod val="75000"/>
                  </a:schemeClr>
                </a:solidFill>
                <a:latin typeface="Arial Narrow" pitchFamily="34" charset="0"/>
                <a:ea typeface="+mj-ea"/>
                <a:cs typeface="+mj-cs"/>
              </a:rPr>
              <a:t>Messages</a:t>
            </a:r>
            <a:endParaRPr lang="es-ES" sz="4400" b="1" spc="-150" dirty="0">
              <a:solidFill>
                <a:schemeClr val="accent3">
                  <a:lumMod val="75000"/>
                </a:schemeClr>
              </a:solidFill>
              <a:latin typeface="Arial Narrow" pitchFamily="34" charset="0"/>
              <a:ea typeface="+mj-ea"/>
              <a:cs typeface="+mj-cs"/>
            </a:endParaRPr>
          </a:p>
        </p:txBody>
      </p:sp>
      <p:sp>
        <p:nvSpPr>
          <p:cNvPr id="8" name="7 CuadroTexto"/>
          <p:cNvSpPr txBox="1"/>
          <p:nvPr/>
        </p:nvSpPr>
        <p:spPr>
          <a:xfrm>
            <a:off x="1119188" y="5429250"/>
            <a:ext cx="4000500" cy="5740033"/>
          </a:xfrm>
          <a:prstGeom prst="rect">
            <a:avLst/>
          </a:prstGeom>
          <a:noFill/>
        </p:spPr>
        <p:txBody>
          <a:bodyPr>
            <a:spAutoFit/>
          </a:bodyPr>
          <a:lstStyle/>
          <a:p>
            <a:endParaRPr lang="es-ES" sz="3600" b="1" dirty="0" smtClean="0">
              <a:solidFill>
                <a:srgbClr val="595959"/>
              </a:solidFill>
              <a:latin typeface="Calibri" pitchFamily="34" charset="0"/>
            </a:endParaRPr>
          </a:p>
          <a:p>
            <a:r>
              <a:rPr lang="es-ES" sz="3600" b="1" dirty="0" err="1" smtClean="0">
                <a:solidFill>
                  <a:srgbClr val="595959"/>
                </a:solidFill>
                <a:latin typeface="Calibri" pitchFamily="34" charset="0"/>
              </a:rPr>
              <a:t>High</a:t>
            </a:r>
            <a:r>
              <a:rPr lang="es-ES" sz="3600" b="1" dirty="0" smtClean="0">
                <a:solidFill>
                  <a:srgbClr val="595959"/>
                </a:solidFill>
                <a:latin typeface="Calibri" pitchFamily="34" charset="0"/>
              </a:rPr>
              <a:t> </a:t>
            </a:r>
            <a:r>
              <a:rPr lang="es-ES" sz="3600" b="1" dirty="0" err="1">
                <a:solidFill>
                  <a:srgbClr val="595959"/>
                </a:solidFill>
                <a:latin typeface="Calibri" pitchFamily="34" charset="0"/>
              </a:rPr>
              <a:t>expected</a:t>
            </a:r>
            <a:r>
              <a:rPr lang="es-ES" sz="3600" b="1" dirty="0">
                <a:solidFill>
                  <a:srgbClr val="595959"/>
                </a:solidFill>
                <a:latin typeface="Calibri" pitchFamily="34" charset="0"/>
              </a:rPr>
              <a:t> </a:t>
            </a:r>
            <a:r>
              <a:rPr lang="es-ES" sz="3600" b="1" dirty="0" err="1">
                <a:solidFill>
                  <a:srgbClr val="595959"/>
                </a:solidFill>
                <a:latin typeface="Calibri" pitchFamily="34" charset="0"/>
              </a:rPr>
              <a:t>growth</a:t>
            </a:r>
            <a:r>
              <a:rPr lang="es-ES" sz="3600" b="1" dirty="0">
                <a:solidFill>
                  <a:srgbClr val="595959"/>
                </a:solidFill>
                <a:latin typeface="Calibri" pitchFamily="34" charset="0"/>
              </a:rPr>
              <a:t> </a:t>
            </a:r>
            <a:r>
              <a:rPr lang="es-ES" sz="3600" b="1" dirty="0" err="1">
                <a:solidFill>
                  <a:srgbClr val="595959"/>
                </a:solidFill>
                <a:latin typeface="Calibri" pitchFamily="34" charset="0"/>
              </a:rPr>
              <a:t>according</a:t>
            </a:r>
            <a:r>
              <a:rPr lang="es-ES" sz="3600" b="1" dirty="0">
                <a:solidFill>
                  <a:srgbClr val="595959"/>
                </a:solidFill>
                <a:latin typeface="Calibri" pitchFamily="34" charset="0"/>
              </a:rPr>
              <a:t> </a:t>
            </a:r>
            <a:r>
              <a:rPr lang="es-ES" sz="3600" b="1" dirty="0" err="1">
                <a:solidFill>
                  <a:srgbClr val="595959"/>
                </a:solidFill>
                <a:latin typeface="Calibri" pitchFamily="34" charset="0"/>
              </a:rPr>
              <a:t>to</a:t>
            </a:r>
            <a:r>
              <a:rPr lang="es-ES" sz="3600" b="1" dirty="0">
                <a:solidFill>
                  <a:srgbClr val="595959"/>
                </a:solidFill>
                <a:latin typeface="Calibri" pitchFamily="34" charset="0"/>
              </a:rPr>
              <a:t> </a:t>
            </a:r>
            <a:r>
              <a:rPr lang="es-ES" sz="3600" b="1" dirty="0" err="1">
                <a:solidFill>
                  <a:srgbClr val="595959"/>
                </a:solidFill>
                <a:latin typeface="Calibri" pitchFamily="34" charset="0"/>
              </a:rPr>
              <a:t>business</a:t>
            </a:r>
            <a:r>
              <a:rPr lang="es-ES" sz="3600" b="1" dirty="0">
                <a:solidFill>
                  <a:srgbClr val="595959"/>
                </a:solidFill>
                <a:latin typeface="Calibri" pitchFamily="34" charset="0"/>
              </a:rPr>
              <a:t> and </a:t>
            </a:r>
            <a:r>
              <a:rPr lang="es-ES" sz="3600" b="1" dirty="0" err="1">
                <a:solidFill>
                  <a:srgbClr val="595959"/>
                </a:solidFill>
                <a:latin typeface="Calibri" pitchFamily="34" charset="0"/>
              </a:rPr>
              <a:t>expansion</a:t>
            </a:r>
            <a:r>
              <a:rPr lang="es-ES" sz="3600" b="1" dirty="0">
                <a:solidFill>
                  <a:srgbClr val="595959"/>
                </a:solidFill>
                <a:latin typeface="Calibri" pitchFamily="34" charset="0"/>
              </a:rPr>
              <a:t> plan</a:t>
            </a:r>
          </a:p>
          <a:p>
            <a:endParaRPr lang="es-ES" sz="3600" b="1" dirty="0">
              <a:solidFill>
                <a:srgbClr val="595959"/>
              </a:solidFill>
              <a:latin typeface="Calibri" pitchFamily="34" charset="0"/>
            </a:endParaRPr>
          </a:p>
          <a:p>
            <a:r>
              <a:rPr lang="es-ES" sz="3600" b="1" dirty="0" err="1">
                <a:solidFill>
                  <a:srgbClr val="595959"/>
                </a:solidFill>
                <a:latin typeface="Calibri" pitchFamily="34" charset="0"/>
              </a:rPr>
              <a:t>Accelerated</a:t>
            </a:r>
            <a:r>
              <a:rPr lang="es-ES" sz="3600" b="1" dirty="0">
                <a:solidFill>
                  <a:srgbClr val="595959"/>
                </a:solidFill>
                <a:latin typeface="Calibri" pitchFamily="34" charset="0"/>
              </a:rPr>
              <a:t> </a:t>
            </a:r>
            <a:r>
              <a:rPr lang="es-ES" sz="3600" b="1" dirty="0" err="1">
                <a:solidFill>
                  <a:srgbClr val="595959"/>
                </a:solidFill>
                <a:latin typeface="Calibri" pitchFamily="34" charset="0"/>
              </a:rPr>
              <a:t>growth</a:t>
            </a:r>
            <a:r>
              <a:rPr lang="es-ES" sz="3600" b="1" dirty="0">
                <a:solidFill>
                  <a:srgbClr val="595959"/>
                </a:solidFill>
                <a:latin typeface="Calibri" pitchFamily="34" charset="0"/>
              </a:rPr>
              <a:t> </a:t>
            </a:r>
            <a:r>
              <a:rPr lang="es-ES" sz="3600" b="1" dirty="0" err="1">
                <a:solidFill>
                  <a:srgbClr val="595959"/>
                </a:solidFill>
                <a:latin typeface="Calibri" pitchFamily="34" charset="0"/>
              </a:rPr>
              <a:t>under</a:t>
            </a:r>
            <a:r>
              <a:rPr lang="es-ES" sz="3600" b="1" dirty="0">
                <a:solidFill>
                  <a:srgbClr val="595959"/>
                </a:solidFill>
                <a:latin typeface="Calibri" pitchFamily="34" charset="0"/>
              </a:rPr>
              <a:t> </a:t>
            </a:r>
            <a:r>
              <a:rPr lang="es-ES" sz="3600" b="1" dirty="0" err="1">
                <a:solidFill>
                  <a:srgbClr val="595959"/>
                </a:solidFill>
                <a:latin typeface="Calibri" pitchFamily="34" charset="0"/>
              </a:rPr>
              <a:t>reinvestment</a:t>
            </a:r>
            <a:r>
              <a:rPr lang="es-ES" sz="3600" b="1" dirty="0">
                <a:solidFill>
                  <a:srgbClr val="595959"/>
                </a:solidFill>
                <a:latin typeface="Calibri" pitchFamily="34" charset="0"/>
              </a:rPr>
              <a:t> </a:t>
            </a:r>
            <a:r>
              <a:rPr lang="es-ES" sz="3600" b="1" dirty="0" err="1">
                <a:solidFill>
                  <a:srgbClr val="595959"/>
                </a:solidFill>
                <a:latin typeface="Calibri" pitchFamily="34" charset="0"/>
              </a:rPr>
              <a:t>scenario</a:t>
            </a:r>
            <a:endParaRPr lang="es-ES" sz="3600" b="1" dirty="0">
              <a:latin typeface="Calibri" pitchFamily="34" charset="0"/>
            </a:endParaRPr>
          </a:p>
          <a:p>
            <a:endParaRPr lang="es-ES" b="1" dirty="0">
              <a:latin typeface="Arial Narrow" pitchFamily="34" charset="0"/>
            </a:endParaRPr>
          </a:p>
        </p:txBody>
      </p:sp>
      <p:pic>
        <p:nvPicPr>
          <p:cNvPr id="77834" name="Picture 10"/>
          <p:cNvPicPr>
            <a:picLocks noChangeAspect="1" noChangeArrowheads="1"/>
          </p:cNvPicPr>
          <p:nvPr/>
        </p:nvPicPr>
        <p:blipFill>
          <a:blip r:embed="rId3" cstate="print"/>
          <a:srcRect/>
          <a:stretch>
            <a:fillRect/>
          </a:stretch>
        </p:blipFill>
        <p:spPr bwMode="auto">
          <a:xfrm>
            <a:off x="5280025" y="2970362"/>
            <a:ext cx="19105563" cy="9698859"/>
          </a:xfrm>
          <a:prstGeom prst="rect">
            <a:avLst/>
          </a:prstGeom>
          <a:noFill/>
          <a:ln w="9525">
            <a:noFill/>
            <a:miter lim="800000"/>
            <a:headEnd/>
            <a:tailEnd/>
          </a:ln>
          <a:effectLst/>
        </p:spPr>
      </p:pic>
      <p:sp>
        <p:nvSpPr>
          <p:cNvPr id="9" name="3 Título"/>
          <p:cNvSpPr txBox="1">
            <a:spLocks/>
          </p:cNvSpPr>
          <p:nvPr/>
        </p:nvSpPr>
        <p:spPr>
          <a:xfrm>
            <a:off x="5334000" y="928688"/>
            <a:ext cx="17075150" cy="1357312"/>
          </a:xfrm>
          <a:prstGeom prst="rect">
            <a:avLst/>
          </a:prstGeom>
        </p:spPr>
        <p:txBody>
          <a:bodyPr lIns="217728" tIns="108864" rIns="217728" bIns="108864" anchor="ctr">
            <a:normAutofit/>
          </a:bodyPr>
          <a:lstStyle/>
          <a:p>
            <a:r>
              <a:rPr lang="es-ES_tradnl" sz="7200" b="1" dirty="0" smtClean="0">
                <a:solidFill>
                  <a:srgbClr val="404040"/>
                </a:solidFill>
                <a:latin typeface="Arial Narrow" pitchFamily="34" charset="0"/>
              </a:rPr>
              <a:t>9.1.- </a:t>
            </a:r>
            <a:r>
              <a:rPr lang="es-ES_tradnl" sz="7200" b="1" dirty="0">
                <a:solidFill>
                  <a:srgbClr val="404040"/>
                </a:solidFill>
                <a:latin typeface="Arial Narrow" pitchFamily="34" charset="0"/>
              </a:rPr>
              <a:t>FINANCIALS</a:t>
            </a:r>
            <a:endParaRPr lang="es-ES" sz="7200" b="1" dirty="0">
              <a:solidFill>
                <a:srgbClr val="404040"/>
              </a:solidFill>
              <a:latin typeface="Arial Narrow" pitchFamily="34" charset="0"/>
            </a:endParaRPr>
          </a:p>
        </p:txBody>
      </p:sp>
      <p:sp>
        <p:nvSpPr>
          <p:cNvPr id="10" name="3 Título"/>
          <p:cNvSpPr txBox="1">
            <a:spLocks/>
          </p:cNvSpPr>
          <p:nvPr/>
        </p:nvSpPr>
        <p:spPr>
          <a:xfrm>
            <a:off x="977028" y="500812"/>
            <a:ext cx="3857653" cy="3286148"/>
          </a:xfrm>
          <a:prstGeom prst="rect">
            <a:avLst/>
          </a:prstGeom>
        </p:spPr>
        <p:txBody>
          <a:bodyP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60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9. FINANCIAL PLAN</a:t>
            </a:r>
            <a:endParaRPr kumimoji="0" lang="es-ES" sz="60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sp>
        <p:nvSpPr>
          <p:cNvPr id="11" name="3 Título"/>
          <p:cNvSpPr txBox="1">
            <a:spLocks/>
          </p:cNvSpPr>
          <p:nvPr/>
        </p:nvSpPr>
        <p:spPr>
          <a:xfrm>
            <a:off x="5568058" y="1962250"/>
            <a:ext cx="7929618" cy="928694"/>
          </a:xfrm>
          <a:prstGeom prst="rect">
            <a:avLst/>
          </a:prstGeom>
        </p:spPr>
        <p:txBody>
          <a:bodyPr vert="horz" lIns="217728" tIns="108864" rIns="217728" bIns="108864" rtlCol="0" anchor="ctr">
            <a:normAutofit fontScale="92500"/>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rPr>
              <a:t>SUMMARY OF THE 2 SCENARIOS</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Título"/>
          <p:cNvSpPr txBox="1">
            <a:spLocks/>
          </p:cNvSpPr>
          <p:nvPr/>
        </p:nvSpPr>
        <p:spPr>
          <a:xfrm>
            <a:off x="976313" y="4572000"/>
            <a:ext cx="3786187" cy="857250"/>
          </a:xfrm>
          <a:prstGeom prst="rect">
            <a:avLst/>
          </a:prstGeom>
        </p:spPr>
        <p:txBody>
          <a:bodyPr lIns="217728" tIns="108864" rIns="217728" bIns="108864" anchor="ctr">
            <a:normAutofit lnSpcReduction="10000"/>
          </a:bodyPr>
          <a:lstStyle/>
          <a:p>
            <a:pPr defTabSz="2177278" fontAlgn="auto">
              <a:spcAft>
                <a:spcPts val="0"/>
              </a:spcAft>
              <a:defRPr/>
            </a:pPr>
            <a:r>
              <a:rPr lang="es-ES" sz="4400" b="1" spc="-150" dirty="0">
                <a:solidFill>
                  <a:schemeClr val="accent3">
                    <a:lumMod val="75000"/>
                  </a:schemeClr>
                </a:solidFill>
                <a:latin typeface="Arial Narrow" pitchFamily="34" charset="0"/>
                <a:ea typeface="+mj-ea"/>
                <a:cs typeface="+mj-cs"/>
              </a:rPr>
              <a:t>Key </a:t>
            </a:r>
            <a:r>
              <a:rPr lang="es-ES" sz="4400" b="1" spc="-150" dirty="0" err="1">
                <a:solidFill>
                  <a:schemeClr val="accent3">
                    <a:lumMod val="75000"/>
                  </a:schemeClr>
                </a:solidFill>
                <a:latin typeface="Arial Narrow" pitchFamily="34" charset="0"/>
                <a:ea typeface="+mj-ea"/>
                <a:cs typeface="+mj-cs"/>
              </a:rPr>
              <a:t>Messages</a:t>
            </a:r>
            <a:endParaRPr lang="es-ES" sz="4400" b="1" spc="-150" dirty="0">
              <a:solidFill>
                <a:schemeClr val="accent3">
                  <a:lumMod val="75000"/>
                </a:schemeClr>
              </a:solidFill>
              <a:latin typeface="Arial Narrow" pitchFamily="34" charset="0"/>
              <a:ea typeface="+mj-ea"/>
              <a:cs typeface="+mj-cs"/>
            </a:endParaRPr>
          </a:p>
        </p:txBody>
      </p:sp>
      <p:sp>
        <p:nvSpPr>
          <p:cNvPr id="8" name="7 CuadroTexto"/>
          <p:cNvSpPr txBox="1"/>
          <p:nvPr/>
        </p:nvSpPr>
        <p:spPr>
          <a:xfrm>
            <a:off x="1119188" y="5429250"/>
            <a:ext cx="4000500" cy="5740033"/>
          </a:xfrm>
          <a:prstGeom prst="rect">
            <a:avLst/>
          </a:prstGeom>
          <a:noFill/>
        </p:spPr>
        <p:txBody>
          <a:bodyPr>
            <a:spAutoFit/>
          </a:bodyPr>
          <a:lstStyle/>
          <a:p>
            <a:endParaRPr lang="es-ES" sz="3600" b="1" dirty="0" smtClean="0">
              <a:solidFill>
                <a:srgbClr val="595959"/>
              </a:solidFill>
              <a:latin typeface="Calibri" pitchFamily="34" charset="0"/>
            </a:endParaRPr>
          </a:p>
          <a:p>
            <a:r>
              <a:rPr lang="es-ES" sz="3600" b="1" dirty="0" err="1" smtClean="0">
                <a:solidFill>
                  <a:srgbClr val="595959"/>
                </a:solidFill>
                <a:latin typeface="Calibri" pitchFamily="34" charset="0"/>
              </a:rPr>
              <a:t>Extremely</a:t>
            </a:r>
            <a:r>
              <a:rPr lang="es-ES" sz="3600" b="1" dirty="0" smtClean="0">
                <a:solidFill>
                  <a:srgbClr val="595959"/>
                </a:solidFill>
                <a:latin typeface="Calibri" pitchFamily="34" charset="0"/>
              </a:rPr>
              <a:t> </a:t>
            </a:r>
            <a:r>
              <a:rPr lang="es-ES" sz="3600" b="1" dirty="0">
                <a:solidFill>
                  <a:srgbClr val="595959"/>
                </a:solidFill>
                <a:latin typeface="Calibri" pitchFamily="34" charset="0"/>
              </a:rPr>
              <a:t>cash </a:t>
            </a:r>
            <a:r>
              <a:rPr lang="es-ES" sz="3600" b="1" dirty="0" err="1">
                <a:solidFill>
                  <a:srgbClr val="595959"/>
                </a:solidFill>
                <a:latin typeface="Calibri" pitchFamily="34" charset="0"/>
              </a:rPr>
              <a:t>generating</a:t>
            </a:r>
            <a:r>
              <a:rPr lang="es-ES" sz="3600" b="1" dirty="0">
                <a:solidFill>
                  <a:srgbClr val="595959"/>
                </a:solidFill>
                <a:latin typeface="Calibri" pitchFamily="34" charset="0"/>
              </a:rPr>
              <a:t> </a:t>
            </a:r>
            <a:r>
              <a:rPr lang="es-ES" sz="3600" b="1" dirty="0" err="1">
                <a:solidFill>
                  <a:srgbClr val="595959"/>
                </a:solidFill>
                <a:latin typeface="Calibri" pitchFamily="34" charset="0"/>
              </a:rPr>
              <a:t>business</a:t>
            </a:r>
            <a:r>
              <a:rPr lang="es-ES" sz="3600" b="1" dirty="0">
                <a:solidFill>
                  <a:srgbClr val="595959"/>
                </a:solidFill>
                <a:latin typeface="Calibri" pitchFamily="34" charset="0"/>
              </a:rPr>
              <a:t> </a:t>
            </a:r>
            <a:r>
              <a:rPr lang="es-ES" sz="3600" b="1" dirty="0" err="1">
                <a:solidFill>
                  <a:srgbClr val="595959"/>
                </a:solidFill>
                <a:latin typeface="Calibri" pitchFamily="34" charset="0"/>
              </a:rPr>
              <a:t>with</a:t>
            </a:r>
            <a:r>
              <a:rPr lang="es-ES" sz="3600" b="1" dirty="0">
                <a:solidFill>
                  <a:srgbClr val="595959"/>
                </a:solidFill>
                <a:latin typeface="Calibri" pitchFamily="34" charset="0"/>
              </a:rPr>
              <a:t> </a:t>
            </a:r>
            <a:r>
              <a:rPr lang="es-ES" sz="3600" b="1" dirty="0" err="1">
                <a:solidFill>
                  <a:srgbClr val="595959"/>
                </a:solidFill>
                <a:latin typeface="Calibri" pitchFamily="34" charset="0"/>
              </a:rPr>
              <a:t>large</a:t>
            </a:r>
            <a:r>
              <a:rPr lang="es-ES" sz="3600" b="1" dirty="0">
                <a:solidFill>
                  <a:srgbClr val="595959"/>
                </a:solidFill>
                <a:latin typeface="Calibri" pitchFamily="34" charset="0"/>
              </a:rPr>
              <a:t> </a:t>
            </a:r>
            <a:r>
              <a:rPr lang="es-ES" sz="3600" b="1" dirty="0" err="1">
                <a:solidFill>
                  <a:srgbClr val="595959"/>
                </a:solidFill>
                <a:latin typeface="Calibri" pitchFamily="34" charset="0"/>
              </a:rPr>
              <a:t>debt</a:t>
            </a:r>
            <a:r>
              <a:rPr lang="es-ES" sz="3600" b="1" dirty="0">
                <a:solidFill>
                  <a:srgbClr val="595959"/>
                </a:solidFill>
                <a:latin typeface="Calibri" pitchFamily="34" charset="0"/>
              </a:rPr>
              <a:t> </a:t>
            </a:r>
            <a:r>
              <a:rPr lang="es-ES" sz="3600" b="1" dirty="0" err="1">
                <a:solidFill>
                  <a:srgbClr val="595959"/>
                </a:solidFill>
                <a:latin typeface="Calibri" pitchFamily="34" charset="0"/>
              </a:rPr>
              <a:t>capacity</a:t>
            </a:r>
            <a:r>
              <a:rPr lang="es-ES" sz="3600" b="1" dirty="0">
                <a:solidFill>
                  <a:srgbClr val="595959"/>
                </a:solidFill>
                <a:latin typeface="Calibri" pitchFamily="34" charset="0"/>
              </a:rPr>
              <a:t> </a:t>
            </a:r>
            <a:r>
              <a:rPr lang="es-ES" sz="3600" b="1" dirty="0" err="1">
                <a:solidFill>
                  <a:srgbClr val="595959"/>
                </a:solidFill>
                <a:latin typeface="Calibri" pitchFamily="34" charset="0"/>
              </a:rPr>
              <a:t>for</a:t>
            </a:r>
            <a:r>
              <a:rPr lang="es-ES" sz="3600" b="1" dirty="0">
                <a:solidFill>
                  <a:srgbClr val="595959"/>
                </a:solidFill>
                <a:latin typeface="Calibri" pitchFamily="34" charset="0"/>
              </a:rPr>
              <a:t> </a:t>
            </a:r>
            <a:r>
              <a:rPr lang="es-ES" sz="3600" b="1" dirty="0" err="1">
                <a:solidFill>
                  <a:srgbClr val="595959"/>
                </a:solidFill>
                <a:latin typeface="Calibri" pitchFamily="34" charset="0"/>
              </a:rPr>
              <a:t>expansion</a:t>
            </a:r>
            <a:r>
              <a:rPr lang="es-ES" sz="3600" b="1" dirty="0">
                <a:solidFill>
                  <a:srgbClr val="595959"/>
                </a:solidFill>
                <a:latin typeface="Calibri" pitchFamily="34" charset="0"/>
              </a:rPr>
              <a:t> and </a:t>
            </a:r>
            <a:r>
              <a:rPr lang="es-ES" sz="3600" b="1" dirty="0" err="1">
                <a:solidFill>
                  <a:srgbClr val="595959"/>
                </a:solidFill>
                <a:latin typeface="Calibri" pitchFamily="34" charset="0"/>
              </a:rPr>
              <a:t>faster</a:t>
            </a:r>
            <a:r>
              <a:rPr lang="es-ES" sz="3600" b="1" dirty="0">
                <a:solidFill>
                  <a:srgbClr val="595959"/>
                </a:solidFill>
                <a:latin typeface="Calibri" pitchFamily="34" charset="0"/>
              </a:rPr>
              <a:t> </a:t>
            </a:r>
            <a:r>
              <a:rPr lang="es-ES" sz="3600" b="1" dirty="0" err="1">
                <a:solidFill>
                  <a:srgbClr val="595959"/>
                </a:solidFill>
                <a:latin typeface="Calibri" pitchFamily="34" charset="0"/>
              </a:rPr>
              <a:t>growth</a:t>
            </a:r>
            <a:endParaRPr lang="es-ES" sz="3600" b="1" dirty="0">
              <a:solidFill>
                <a:srgbClr val="595959"/>
              </a:solidFill>
              <a:latin typeface="Calibri" pitchFamily="34" charset="0"/>
            </a:endParaRPr>
          </a:p>
          <a:p>
            <a:endParaRPr lang="es-ES" sz="3600" b="1" dirty="0">
              <a:solidFill>
                <a:srgbClr val="595959"/>
              </a:solidFill>
              <a:latin typeface="Calibri" pitchFamily="34" charset="0"/>
            </a:endParaRPr>
          </a:p>
          <a:p>
            <a:endParaRPr lang="es-ES" sz="3600" b="1" dirty="0">
              <a:latin typeface="Calibri" pitchFamily="34" charset="0"/>
            </a:endParaRPr>
          </a:p>
          <a:p>
            <a:endParaRPr lang="es-ES" b="1" dirty="0">
              <a:latin typeface="Arial Narrow" pitchFamily="34" charset="0"/>
            </a:endParaRPr>
          </a:p>
        </p:txBody>
      </p:sp>
      <p:pic>
        <p:nvPicPr>
          <p:cNvPr id="79899" name="Picture 27"/>
          <p:cNvPicPr>
            <a:picLocks noChangeAspect="1" noChangeArrowheads="1"/>
          </p:cNvPicPr>
          <p:nvPr/>
        </p:nvPicPr>
        <p:blipFill>
          <a:blip r:embed="rId3" cstate="print"/>
          <a:srcRect/>
          <a:stretch>
            <a:fillRect/>
          </a:stretch>
        </p:blipFill>
        <p:spPr bwMode="auto">
          <a:xfrm>
            <a:off x="5136010" y="1674218"/>
            <a:ext cx="14834277" cy="12043370"/>
          </a:xfrm>
          <a:prstGeom prst="rect">
            <a:avLst/>
          </a:prstGeom>
          <a:noFill/>
          <a:ln w="9525">
            <a:noFill/>
            <a:miter lim="800000"/>
            <a:headEnd/>
            <a:tailEnd/>
          </a:ln>
          <a:effectLst/>
        </p:spPr>
      </p:pic>
      <p:sp>
        <p:nvSpPr>
          <p:cNvPr id="79900" name="Text Box 10"/>
          <p:cNvSpPr txBox="1">
            <a:spLocks noChangeArrowheads="1"/>
          </p:cNvSpPr>
          <p:nvPr/>
        </p:nvSpPr>
        <p:spPr bwMode="auto">
          <a:xfrm>
            <a:off x="20257888" y="5346700"/>
            <a:ext cx="4032250" cy="711200"/>
          </a:xfrm>
          <a:prstGeom prst="rect">
            <a:avLst/>
          </a:prstGeom>
          <a:noFill/>
          <a:ln w="9525">
            <a:solidFill>
              <a:schemeClr val="tx1"/>
            </a:solidFill>
            <a:miter lim="800000"/>
            <a:headEnd/>
            <a:tailEnd/>
          </a:ln>
        </p:spPr>
        <p:txBody>
          <a:bodyPr>
            <a:spAutoFit/>
          </a:bodyPr>
          <a:lstStyle/>
          <a:p>
            <a:r>
              <a:rPr lang="es-ES" sz="2000">
                <a:ea typeface="ＭＳ Ｐゴシック"/>
                <a:cs typeface="ＭＳ Ｐゴシック"/>
              </a:rPr>
              <a:t>Growth in income comes only from currently existing projects</a:t>
            </a:r>
            <a:endParaRPr lang="en-US" sz="2000">
              <a:ea typeface="ＭＳ Ｐゴシック"/>
              <a:cs typeface="ＭＳ Ｐゴシック"/>
            </a:endParaRPr>
          </a:p>
        </p:txBody>
      </p:sp>
      <p:sp>
        <p:nvSpPr>
          <p:cNvPr id="79901" name="Text Box 11"/>
          <p:cNvSpPr txBox="1">
            <a:spLocks noChangeArrowheads="1"/>
          </p:cNvSpPr>
          <p:nvPr/>
        </p:nvSpPr>
        <p:spPr bwMode="auto">
          <a:xfrm>
            <a:off x="20257888" y="8223250"/>
            <a:ext cx="4032250" cy="2235200"/>
          </a:xfrm>
          <a:prstGeom prst="rect">
            <a:avLst/>
          </a:prstGeom>
          <a:noFill/>
          <a:ln w="9525">
            <a:solidFill>
              <a:schemeClr val="tx1"/>
            </a:solidFill>
            <a:miter lim="800000"/>
            <a:headEnd/>
            <a:tailEnd/>
          </a:ln>
        </p:spPr>
        <p:txBody>
          <a:bodyPr>
            <a:spAutoFit/>
          </a:bodyPr>
          <a:lstStyle/>
          <a:p>
            <a:r>
              <a:rPr lang="es-ES" sz="2000" dirty="0" err="1">
                <a:ea typeface="ＭＳ Ｐゴシック"/>
                <a:cs typeface="ＭＳ Ｐゴシック"/>
              </a:rPr>
              <a:t>During</a:t>
            </a:r>
            <a:r>
              <a:rPr lang="es-ES" sz="2000" dirty="0">
                <a:ea typeface="ＭＳ Ｐゴシック"/>
                <a:cs typeface="ＭＳ Ｐゴシック"/>
              </a:rPr>
              <a:t> 2011 and 2012 the </a:t>
            </a:r>
            <a:r>
              <a:rPr lang="es-ES" sz="2000" dirty="0" err="1">
                <a:ea typeface="ＭＳ Ｐゴシック"/>
                <a:cs typeface="ＭＳ Ｐゴシック"/>
              </a:rPr>
              <a:t>personnel</a:t>
            </a:r>
            <a:r>
              <a:rPr lang="es-ES" sz="2000" dirty="0">
                <a:ea typeface="ＭＳ Ｐゴシック"/>
                <a:cs typeface="ＭＳ Ｐゴシック"/>
              </a:rPr>
              <a:t> base has </a:t>
            </a:r>
            <a:r>
              <a:rPr lang="es-ES" sz="2000" dirty="0" err="1">
                <a:ea typeface="ＭＳ Ｐゴシック"/>
                <a:cs typeface="ＭＳ Ｐゴシック"/>
              </a:rPr>
              <a:t>grown</a:t>
            </a:r>
            <a:r>
              <a:rPr lang="es-ES" sz="2000" dirty="0">
                <a:ea typeface="ＭＳ Ｐゴシック"/>
                <a:cs typeface="ＭＳ Ｐゴシック"/>
              </a:rPr>
              <a:t> </a:t>
            </a:r>
            <a:r>
              <a:rPr lang="es-ES" sz="2000" dirty="0" err="1">
                <a:ea typeface="ＭＳ Ｐゴシック"/>
                <a:cs typeface="ＭＳ Ｐゴシック"/>
              </a:rPr>
              <a:t>significantly</a:t>
            </a:r>
            <a:r>
              <a:rPr lang="es-ES" sz="2000" dirty="0">
                <a:ea typeface="ＭＳ Ｐゴシック"/>
                <a:cs typeface="ＭＳ Ｐゴシック"/>
              </a:rPr>
              <a:t>. </a:t>
            </a:r>
            <a:r>
              <a:rPr lang="es-ES" sz="2000" dirty="0" err="1">
                <a:ea typeface="ＭＳ Ｐゴシック"/>
                <a:cs typeface="ＭＳ Ｐゴシック"/>
              </a:rPr>
              <a:t>Personnel</a:t>
            </a:r>
            <a:r>
              <a:rPr lang="es-ES" sz="2000" dirty="0">
                <a:ea typeface="ＭＳ Ｐゴシック"/>
                <a:cs typeface="ＭＳ Ｐゴシック"/>
              </a:rPr>
              <a:t> </a:t>
            </a:r>
            <a:r>
              <a:rPr lang="es-ES" sz="2000" dirty="0" err="1">
                <a:ea typeface="ＭＳ Ｐゴシック"/>
                <a:cs typeface="ＭＳ Ｐゴシック"/>
              </a:rPr>
              <a:t>is</a:t>
            </a:r>
            <a:r>
              <a:rPr lang="es-ES" sz="2000" dirty="0">
                <a:ea typeface="ＭＳ Ｐゴシック"/>
                <a:cs typeface="ＭＳ Ｐゴシック"/>
              </a:rPr>
              <a:t> the </a:t>
            </a:r>
            <a:r>
              <a:rPr lang="es-ES" sz="2000" dirty="0" err="1">
                <a:ea typeface="ＭＳ Ｐゴシック"/>
                <a:cs typeface="ＭＳ Ｐゴシック"/>
              </a:rPr>
              <a:t>largest</a:t>
            </a:r>
            <a:r>
              <a:rPr lang="es-ES" sz="2000" dirty="0">
                <a:ea typeface="ＭＳ Ｐゴシック"/>
                <a:cs typeface="ＭＳ Ｐゴシック"/>
              </a:rPr>
              <a:t> </a:t>
            </a:r>
            <a:r>
              <a:rPr lang="es-ES" sz="2000" dirty="0" err="1">
                <a:ea typeface="ＭＳ Ｐゴシック"/>
                <a:cs typeface="ＭＳ Ｐゴシック"/>
              </a:rPr>
              <a:t>cost</a:t>
            </a:r>
            <a:r>
              <a:rPr lang="es-ES" sz="2000" dirty="0">
                <a:ea typeface="ＭＳ Ｐゴシック"/>
                <a:cs typeface="ＭＳ Ｐゴシック"/>
              </a:rPr>
              <a:t> </a:t>
            </a:r>
            <a:r>
              <a:rPr lang="es-ES" sz="2000" dirty="0" err="1">
                <a:ea typeface="ＭＳ Ｐゴシック"/>
                <a:cs typeface="ＭＳ Ｐゴシック"/>
              </a:rPr>
              <a:t>within</a:t>
            </a:r>
            <a:r>
              <a:rPr lang="es-ES" sz="2000" dirty="0">
                <a:ea typeface="ＭＳ Ｐゴシック"/>
                <a:cs typeface="ＭＳ Ｐゴシック"/>
              </a:rPr>
              <a:t> the </a:t>
            </a:r>
            <a:r>
              <a:rPr lang="es-ES" sz="2000" dirty="0" err="1">
                <a:ea typeface="ＭＳ Ｐゴシック"/>
                <a:cs typeface="ＭＳ Ｐゴシック"/>
              </a:rPr>
              <a:t>cost</a:t>
            </a:r>
            <a:r>
              <a:rPr lang="es-ES" sz="2000" dirty="0">
                <a:ea typeface="ＭＳ Ｐゴシック"/>
                <a:cs typeface="ＭＳ Ｐゴシック"/>
              </a:rPr>
              <a:t> base. </a:t>
            </a:r>
            <a:r>
              <a:rPr lang="es-ES" sz="2000" dirty="0" err="1">
                <a:ea typeface="ＭＳ Ｐゴシック"/>
                <a:cs typeface="ＭＳ Ｐゴシック"/>
              </a:rPr>
              <a:t>There</a:t>
            </a:r>
            <a:r>
              <a:rPr lang="es-ES" sz="2000" dirty="0">
                <a:ea typeface="ＭＳ Ｐゴシック"/>
                <a:cs typeface="ＭＳ Ｐゴシック"/>
              </a:rPr>
              <a:t> </a:t>
            </a:r>
            <a:r>
              <a:rPr lang="es-ES" sz="2000" dirty="0" err="1">
                <a:ea typeface="ＭＳ Ｐゴシック"/>
                <a:cs typeface="ＭＳ Ｐゴシック"/>
              </a:rPr>
              <a:t>is</a:t>
            </a:r>
            <a:r>
              <a:rPr lang="es-ES" sz="2000" dirty="0">
                <a:ea typeface="ＭＳ Ｐゴシック"/>
                <a:cs typeface="ＭＳ Ｐゴシック"/>
              </a:rPr>
              <a:t> a </a:t>
            </a:r>
            <a:r>
              <a:rPr lang="es-ES" sz="2000" dirty="0" err="1">
                <a:ea typeface="ＭＳ Ｐゴシック"/>
                <a:cs typeface="ＭＳ Ｐゴシック"/>
              </a:rPr>
              <a:t>lag</a:t>
            </a:r>
            <a:r>
              <a:rPr lang="es-ES" sz="2000" dirty="0">
                <a:ea typeface="ＭＳ Ｐゴシック"/>
                <a:cs typeface="ＭＳ Ｐゴシック"/>
              </a:rPr>
              <a:t> </a:t>
            </a:r>
            <a:r>
              <a:rPr lang="es-ES" sz="2000" dirty="0" err="1">
                <a:ea typeface="ＭＳ Ｐゴシック"/>
                <a:cs typeface="ＭＳ Ｐゴシック"/>
              </a:rPr>
              <a:t>period</a:t>
            </a:r>
            <a:r>
              <a:rPr lang="es-ES" sz="2000" dirty="0">
                <a:ea typeface="ＭＳ Ｐゴシック"/>
                <a:cs typeface="ＭＳ Ｐゴシック"/>
              </a:rPr>
              <a:t> </a:t>
            </a:r>
            <a:r>
              <a:rPr lang="es-ES" sz="2000" dirty="0" err="1">
                <a:ea typeface="ＭＳ Ｐゴシック"/>
                <a:cs typeface="ＭＳ Ｐゴシック"/>
              </a:rPr>
              <a:t>between</a:t>
            </a:r>
            <a:r>
              <a:rPr lang="es-ES" sz="2000" dirty="0">
                <a:ea typeface="ＭＳ Ｐゴシック"/>
                <a:cs typeface="ＭＳ Ｐゴシック"/>
              </a:rPr>
              <a:t> </a:t>
            </a:r>
            <a:r>
              <a:rPr lang="es-ES" sz="2000" dirty="0" err="1">
                <a:ea typeface="ＭＳ Ｐゴシック"/>
                <a:cs typeface="ＭＳ Ｐゴシック"/>
              </a:rPr>
              <a:t>hiring</a:t>
            </a:r>
            <a:r>
              <a:rPr lang="es-ES" sz="2000" dirty="0">
                <a:ea typeface="ＭＳ Ｐゴシック"/>
                <a:cs typeface="ＭＳ Ｐゴシック"/>
              </a:rPr>
              <a:t> and </a:t>
            </a:r>
            <a:r>
              <a:rPr lang="es-ES" sz="2000" dirty="0" err="1">
                <a:ea typeface="ＭＳ Ｐゴシック"/>
                <a:cs typeface="ＭＳ Ｐゴシック"/>
              </a:rPr>
              <a:t>employees</a:t>
            </a:r>
            <a:r>
              <a:rPr lang="es-ES" sz="2000" dirty="0">
                <a:ea typeface="ＭＳ Ｐゴシック"/>
                <a:cs typeface="ＭＳ Ｐゴシック"/>
              </a:rPr>
              <a:t> </a:t>
            </a:r>
            <a:r>
              <a:rPr lang="es-ES" sz="2000" dirty="0" err="1">
                <a:ea typeface="ＭＳ Ｐゴシック"/>
                <a:cs typeface="ＭＳ Ｐゴシック"/>
              </a:rPr>
              <a:t>becoming</a:t>
            </a:r>
            <a:r>
              <a:rPr lang="es-ES" sz="2000" dirty="0">
                <a:ea typeface="ＭＳ Ｐゴシック"/>
                <a:cs typeface="ＭＳ Ｐゴシック"/>
              </a:rPr>
              <a:t> </a:t>
            </a:r>
            <a:r>
              <a:rPr lang="es-ES" sz="2000" dirty="0" err="1">
                <a:ea typeface="ＭＳ Ｐゴシック"/>
                <a:cs typeface="ＭＳ Ｐゴシック"/>
              </a:rPr>
              <a:t>fully</a:t>
            </a:r>
            <a:r>
              <a:rPr lang="es-ES" sz="2000" dirty="0">
                <a:ea typeface="ＭＳ Ｐゴシック"/>
                <a:cs typeface="ＭＳ Ｐゴシック"/>
              </a:rPr>
              <a:t> </a:t>
            </a:r>
            <a:r>
              <a:rPr lang="es-ES" sz="2000" dirty="0" err="1">
                <a:ea typeface="ＭＳ Ｐゴシック"/>
                <a:cs typeface="ＭＳ Ｐゴシック"/>
              </a:rPr>
              <a:t>productive</a:t>
            </a:r>
            <a:endParaRPr lang="en-US" sz="2000" dirty="0">
              <a:ea typeface="ＭＳ Ｐゴシック"/>
              <a:cs typeface="ＭＳ Ｐゴシック"/>
            </a:endParaRPr>
          </a:p>
        </p:txBody>
      </p:sp>
      <p:sp>
        <p:nvSpPr>
          <p:cNvPr id="79902" name="Text Box 12"/>
          <p:cNvSpPr txBox="1">
            <a:spLocks noChangeArrowheads="1"/>
          </p:cNvSpPr>
          <p:nvPr/>
        </p:nvSpPr>
        <p:spPr bwMode="auto">
          <a:xfrm>
            <a:off x="20257888" y="6642100"/>
            <a:ext cx="4032250" cy="1016000"/>
          </a:xfrm>
          <a:prstGeom prst="rect">
            <a:avLst/>
          </a:prstGeom>
          <a:noFill/>
          <a:ln w="9525">
            <a:solidFill>
              <a:schemeClr val="tx1"/>
            </a:solidFill>
            <a:miter lim="800000"/>
            <a:headEnd/>
            <a:tailEnd/>
          </a:ln>
        </p:spPr>
        <p:txBody>
          <a:bodyPr>
            <a:spAutoFit/>
          </a:bodyPr>
          <a:lstStyle/>
          <a:p>
            <a:r>
              <a:rPr lang="es-ES" sz="2000">
                <a:ea typeface="ＭＳ Ｐゴシック"/>
                <a:cs typeface="ＭＳ Ｐゴシック"/>
              </a:rPr>
              <a:t>Servers cost is semi-fixed: it grows much slower than revenues</a:t>
            </a:r>
            <a:endParaRPr lang="en-US" sz="2000">
              <a:ea typeface="ＭＳ Ｐゴシック"/>
              <a:cs typeface="ＭＳ Ｐゴシック"/>
            </a:endParaRPr>
          </a:p>
        </p:txBody>
      </p:sp>
      <p:sp>
        <p:nvSpPr>
          <p:cNvPr id="79904" name="Text Box 26"/>
          <p:cNvSpPr txBox="1">
            <a:spLocks noChangeArrowheads="1"/>
          </p:cNvSpPr>
          <p:nvPr/>
        </p:nvSpPr>
        <p:spPr bwMode="auto">
          <a:xfrm>
            <a:off x="20257888" y="11209338"/>
            <a:ext cx="4032250" cy="1625600"/>
          </a:xfrm>
          <a:prstGeom prst="rect">
            <a:avLst/>
          </a:prstGeom>
          <a:noFill/>
          <a:ln w="9525">
            <a:solidFill>
              <a:schemeClr val="tx1"/>
            </a:solidFill>
            <a:miter lim="800000"/>
            <a:headEnd/>
            <a:tailEnd/>
          </a:ln>
        </p:spPr>
        <p:txBody>
          <a:bodyPr>
            <a:spAutoFit/>
          </a:bodyPr>
          <a:lstStyle/>
          <a:p>
            <a:r>
              <a:rPr lang="es-ES" sz="2000" dirty="0">
                <a:ea typeface="ＭＳ Ｐゴシック"/>
                <a:cs typeface="ＭＳ Ｐゴシック"/>
              </a:rPr>
              <a:t>A </a:t>
            </a:r>
            <a:r>
              <a:rPr lang="es-ES" sz="2000" dirty="0" err="1">
                <a:ea typeface="ＭＳ Ｐゴシック"/>
                <a:cs typeface="ＭＳ Ｐゴシック"/>
              </a:rPr>
              <a:t>structure</a:t>
            </a:r>
            <a:r>
              <a:rPr lang="es-ES" sz="2000" dirty="0">
                <a:ea typeface="ＭＳ Ｐゴシック"/>
                <a:cs typeface="ＭＳ Ｐゴシック"/>
              </a:rPr>
              <a:t> </a:t>
            </a:r>
            <a:r>
              <a:rPr lang="es-ES" sz="2000" dirty="0" err="1">
                <a:ea typeface="ＭＳ Ｐゴシック"/>
                <a:cs typeface="ＭＳ Ｐゴシック"/>
              </a:rPr>
              <a:t>with</a:t>
            </a:r>
            <a:r>
              <a:rPr lang="es-ES" sz="2000" dirty="0">
                <a:ea typeface="ＭＳ Ｐゴシック"/>
                <a:cs typeface="ＭＳ Ｐゴシック"/>
              </a:rPr>
              <a:t> </a:t>
            </a:r>
            <a:r>
              <a:rPr lang="es-ES" sz="2000" dirty="0" err="1">
                <a:ea typeface="ＭＳ Ｐゴシック"/>
                <a:cs typeface="ＭＳ Ｐゴシック"/>
              </a:rPr>
              <a:t>barely</a:t>
            </a:r>
            <a:r>
              <a:rPr lang="es-ES" sz="2000" dirty="0">
                <a:ea typeface="ＭＳ Ｐゴシック"/>
                <a:cs typeface="ＭＳ Ｐゴシック"/>
              </a:rPr>
              <a:t> </a:t>
            </a:r>
            <a:r>
              <a:rPr lang="es-ES" sz="2000" dirty="0" err="1">
                <a:ea typeface="ＭＳ Ｐゴシック"/>
                <a:cs typeface="ＭＳ Ｐゴシック"/>
              </a:rPr>
              <a:t>any</a:t>
            </a:r>
            <a:r>
              <a:rPr lang="es-ES" sz="2000" dirty="0">
                <a:ea typeface="ＭＳ Ｐゴシック"/>
                <a:cs typeface="ＭＳ Ｐゴシック"/>
              </a:rPr>
              <a:t> </a:t>
            </a:r>
            <a:r>
              <a:rPr lang="es-ES" sz="2000" dirty="0" err="1">
                <a:ea typeface="ＭＳ Ｐゴシック"/>
                <a:cs typeface="ＭＳ Ｐゴシック"/>
              </a:rPr>
              <a:t>debt</a:t>
            </a:r>
            <a:r>
              <a:rPr lang="es-ES" sz="2000" dirty="0">
                <a:ea typeface="ＭＳ Ｐゴシック"/>
                <a:cs typeface="ＭＳ Ｐゴシック"/>
              </a:rPr>
              <a:t> </a:t>
            </a:r>
            <a:r>
              <a:rPr lang="es-ES" sz="2000" dirty="0" err="1">
                <a:ea typeface="ＭＳ Ｐゴシック"/>
                <a:cs typeface="ＭＳ Ｐゴシック"/>
              </a:rPr>
              <a:t>is</a:t>
            </a:r>
            <a:r>
              <a:rPr lang="es-ES" sz="2000" dirty="0">
                <a:ea typeface="ＭＳ Ｐゴシック"/>
                <a:cs typeface="ＭＳ Ｐゴシック"/>
              </a:rPr>
              <a:t> </a:t>
            </a:r>
            <a:r>
              <a:rPr lang="es-ES" sz="2000" dirty="0" err="1">
                <a:ea typeface="ＭＳ Ｐゴシック"/>
                <a:cs typeface="ＭＳ Ｐゴシック"/>
              </a:rPr>
              <a:t>inefficient</a:t>
            </a:r>
            <a:r>
              <a:rPr lang="es-ES" sz="2000" dirty="0">
                <a:ea typeface="ＭＳ Ｐゴシック"/>
                <a:cs typeface="ＭＳ Ｐゴシック"/>
              </a:rPr>
              <a:t> </a:t>
            </a:r>
            <a:r>
              <a:rPr lang="es-ES" sz="2000" dirty="0" err="1">
                <a:ea typeface="ＭＳ Ｐゴシック"/>
                <a:cs typeface="ＭＳ Ｐゴシック"/>
              </a:rPr>
              <a:t>from</a:t>
            </a:r>
            <a:r>
              <a:rPr lang="es-ES" sz="2000" dirty="0">
                <a:ea typeface="ＭＳ Ｐゴシック"/>
                <a:cs typeface="ＭＳ Ｐゴシック"/>
              </a:rPr>
              <a:t> a </a:t>
            </a:r>
            <a:r>
              <a:rPr lang="es-ES" sz="2000" dirty="0" err="1">
                <a:ea typeface="ＭＳ Ｐゴシック"/>
                <a:cs typeface="ＭＳ Ｐゴシック"/>
              </a:rPr>
              <a:t>financial</a:t>
            </a:r>
            <a:r>
              <a:rPr lang="es-ES" sz="2000" dirty="0">
                <a:ea typeface="ＭＳ Ｐゴシック"/>
                <a:cs typeface="ＭＳ Ｐゴシック"/>
              </a:rPr>
              <a:t> and </a:t>
            </a:r>
            <a:r>
              <a:rPr lang="es-ES" sz="2000" dirty="0" err="1">
                <a:ea typeface="ＭＳ Ｐゴシック"/>
                <a:cs typeface="ＭＳ Ｐゴシック"/>
              </a:rPr>
              <a:t>tax</a:t>
            </a:r>
            <a:r>
              <a:rPr lang="es-ES" sz="2000" dirty="0">
                <a:ea typeface="ＭＳ Ｐゴシック"/>
                <a:cs typeface="ＭＳ Ｐゴシック"/>
              </a:rPr>
              <a:t> </a:t>
            </a:r>
            <a:r>
              <a:rPr lang="es-ES" sz="2000" dirty="0" err="1">
                <a:ea typeface="ＭＳ Ｐゴシック"/>
                <a:cs typeface="ＭＳ Ｐゴシック"/>
              </a:rPr>
              <a:t>perspective</a:t>
            </a:r>
            <a:r>
              <a:rPr lang="es-ES" sz="2000" dirty="0">
                <a:ea typeface="ＭＳ Ｐゴシック"/>
                <a:cs typeface="ＭＳ Ｐゴシック"/>
              </a:rPr>
              <a:t>. </a:t>
            </a:r>
            <a:r>
              <a:rPr lang="es-ES" sz="2000" dirty="0" err="1">
                <a:ea typeface="ＭＳ Ｐゴシック"/>
                <a:cs typeface="ＭＳ Ｐゴシック"/>
              </a:rPr>
              <a:t>There</a:t>
            </a:r>
            <a:r>
              <a:rPr lang="es-ES" sz="2000" dirty="0">
                <a:ea typeface="ＭＳ Ｐゴシック"/>
                <a:cs typeface="ＭＳ Ｐゴシック"/>
              </a:rPr>
              <a:t> </a:t>
            </a:r>
            <a:r>
              <a:rPr lang="es-ES" sz="2000" dirty="0" err="1">
                <a:ea typeface="ＭＳ Ｐゴシック"/>
                <a:cs typeface="ＭＳ Ｐゴシック"/>
              </a:rPr>
              <a:t>is</a:t>
            </a:r>
            <a:r>
              <a:rPr lang="es-ES" sz="2000" dirty="0">
                <a:ea typeface="ＭＳ Ｐゴシック"/>
                <a:cs typeface="ＭＳ Ｐゴシック"/>
              </a:rPr>
              <a:t> a </a:t>
            </a:r>
            <a:r>
              <a:rPr lang="es-ES" sz="2000" dirty="0" err="1">
                <a:ea typeface="ＭＳ Ｐゴシック"/>
                <a:cs typeface="ＭＳ Ｐゴシック"/>
              </a:rPr>
              <a:t>huge</a:t>
            </a:r>
            <a:r>
              <a:rPr lang="es-ES" sz="2000" dirty="0">
                <a:ea typeface="ＭＳ Ｐゴシック"/>
                <a:cs typeface="ＭＳ Ｐゴシック"/>
              </a:rPr>
              <a:t> </a:t>
            </a:r>
            <a:r>
              <a:rPr lang="es-ES" sz="2000" dirty="0" err="1">
                <a:ea typeface="ＭＳ Ｐゴシック"/>
                <a:cs typeface="ＭＳ Ｐゴシック"/>
              </a:rPr>
              <a:t>capacity</a:t>
            </a:r>
            <a:r>
              <a:rPr lang="es-ES" sz="2000" dirty="0">
                <a:ea typeface="ＭＳ Ｐゴシック"/>
                <a:cs typeface="ＭＳ Ｐゴシック"/>
              </a:rPr>
              <a:t> </a:t>
            </a:r>
            <a:r>
              <a:rPr lang="es-ES" sz="2000" dirty="0" err="1">
                <a:ea typeface="ＭＳ Ｐゴシック"/>
                <a:cs typeface="ＭＳ Ｐゴシック"/>
              </a:rPr>
              <a:t>to</a:t>
            </a:r>
            <a:r>
              <a:rPr lang="es-ES" sz="2000" dirty="0">
                <a:ea typeface="ＭＳ Ｐゴシック"/>
                <a:cs typeface="ＭＳ Ｐゴシック"/>
              </a:rPr>
              <a:t> </a:t>
            </a:r>
            <a:r>
              <a:rPr lang="es-ES" sz="2000" dirty="0" err="1">
                <a:ea typeface="ＭＳ Ｐゴシック"/>
                <a:cs typeface="ＭＳ Ｐゴシック"/>
              </a:rPr>
              <a:t>pay</a:t>
            </a:r>
            <a:r>
              <a:rPr lang="es-ES" sz="2000" dirty="0">
                <a:ea typeface="ＭＳ Ｐゴシック"/>
                <a:cs typeface="ＭＳ Ｐゴシック"/>
              </a:rPr>
              <a:t> </a:t>
            </a:r>
            <a:r>
              <a:rPr lang="es-ES" sz="2000" dirty="0" err="1">
                <a:ea typeface="ＭＳ Ｐゴシック"/>
                <a:cs typeface="ＭＳ Ｐゴシック"/>
              </a:rPr>
              <a:t>interests</a:t>
            </a:r>
            <a:r>
              <a:rPr lang="es-ES" sz="2000" dirty="0">
                <a:ea typeface="ＭＳ Ｐゴシック"/>
                <a:cs typeface="ＭＳ Ｐゴシック"/>
              </a:rPr>
              <a:t> and use </a:t>
            </a:r>
            <a:r>
              <a:rPr lang="es-ES" sz="2000" dirty="0" err="1">
                <a:ea typeface="ＭＳ Ｐゴシック"/>
                <a:cs typeface="ＭＳ Ｐゴシック"/>
              </a:rPr>
              <a:t>debt</a:t>
            </a:r>
            <a:r>
              <a:rPr lang="es-ES" sz="2000" dirty="0">
                <a:ea typeface="ＭＳ Ｐゴシック"/>
                <a:cs typeface="ＭＳ Ｐゴシック"/>
              </a:rPr>
              <a:t> </a:t>
            </a:r>
            <a:r>
              <a:rPr lang="es-ES" sz="2000" dirty="0" err="1">
                <a:ea typeface="ＭＳ Ｐゴシック"/>
                <a:cs typeface="ＭＳ Ｐゴシック"/>
              </a:rPr>
              <a:t>for</a:t>
            </a:r>
            <a:r>
              <a:rPr lang="es-ES" sz="2000" dirty="0">
                <a:ea typeface="ＭＳ Ｐゴシック"/>
                <a:cs typeface="ＭＳ Ｐゴシック"/>
              </a:rPr>
              <a:t> </a:t>
            </a:r>
            <a:r>
              <a:rPr lang="es-ES" sz="2000" dirty="0" err="1">
                <a:ea typeface="ＭＳ Ｐゴシック"/>
                <a:cs typeface="ＭＳ Ｐゴシック"/>
              </a:rPr>
              <a:t>growth</a:t>
            </a:r>
            <a:r>
              <a:rPr lang="es-ES" sz="2000" dirty="0">
                <a:ea typeface="ＭＳ Ｐゴシック"/>
                <a:cs typeface="ＭＳ Ｐゴシック"/>
              </a:rPr>
              <a:t> and </a:t>
            </a:r>
            <a:r>
              <a:rPr lang="es-ES" sz="2000" dirty="0" err="1">
                <a:ea typeface="ＭＳ Ｐゴシック"/>
                <a:cs typeface="ＭＳ Ｐゴシック"/>
              </a:rPr>
              <a:t>expansion</a:t>
            </a:r>
            <a:endParaRPr lang="es-ES" sz="2000" dirty="0">
              <a:ea typeface="ＭＳ Ｐゴシック"/>
              <a:cs typeface="ＭＳ Ｐゴシック"/>
            </a:endParaRPr>
          </a:p>
        </p:txBody>
      </p:sp>
      <p:sp>
        <p:nvSpPr>
          <p:cNvPr id="12" name="3 Título"/>
          <p:cNvSpPr txBox="1">
            <a:spLocks/>
          </p:cNvSpPr>
          <p:nvPr/>
        </p:nvSpPr>
        <p:spPr>
          <a:xfrm>
            <a:off x="5334000" y="388914"/>
            <a:ext cx="17075150" cy="1357312"/>
          </a:xfrm>
          <a:prstGeom prst="rect">
            <a:avLst/>
          </a:prstGeom>
        </p:spPr>
        <p:txBody>
          <a:bodyPr lIns="217728" tIns="108864" rIns="217728" bIns="108864" anchor="ctr">
            <a:normAutofit/>
          </a:bodyPr>
          <a:lstStyle/>
          <a:p>
            <a:r>
              <a:rPr lang="es-ES_tradnl" sz="7200" b="1" dirty="0" smtClean="0">
                <a:solidFill>
                  <a:srgbClr val="404040"/>
                </a:solidFill>
                <a:latin typeface="Arial Narrow" pitchFamily="34" charset="0"/>
              </a:rPr>
              <a:t>9.2.- </a:t>
            </a:r>
            <a:r>
              <a:rPr lang="es-ES_tradnl" sz="7200" b="1" dirty="0">
                <a:solidFill>
                  <a:srgbClr val="404040"/>
                </a:solidFill>
                <a:latin typeface="Arial Narrow" pitchFamily="34" charset="0"/>
              </a:rPr>
              <a:t>FINANCIALS</a:t>
            </a:r>
            <a:endParaRPr lang="es-ES" sz="7200" b="1" dirty="0">
              <a:solidFill>
                <a:srgbClr val="404040"/>
              </a:solidFill>
              <a:latin typeface="Arial Narrow" pitchFamily="34" charset="0"/>
            </a:endParaRPr>
          </a:p>
        </p:txBody>
      </p:sp>
      <p:sp>
        <p:nvSpPr>
          <p:cNvPr id="13" name="3 Título"/>
          <p:cNvSpPr txBox="1">
            <a:spLocks/>
          </p:cNvSpPr>
          <p:nvPr/>
        </p:nvSpPr>
        <p:spPr>
          <a:xfrm>
            <a:off x="977028" y="500812"/>
            <a:ext cx="3857653" cy="3286148"/>
          </a:xfrm>
          <a:prstGeom prst="rect">
            <a:avLst/>
          </a:prstGeom>
        </p:spPr>
        <p:txBody>
          <a:bodyP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60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9. FINANCIAL PLAN</a:t>
            </a:r>
            <a:endParaRPr kumimoji="0" lang="es-ES" sz="60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 sz="6600" b="1" spc="-150" dirty="0" smtClean="0">
                <a:solidFill>
                  <a:schemeClr val="bg1"/>
                </a:solidFill>
                <a:effectLst>
                  <a:outerShdw blurRad="38100" dist="38100" dir="2700000" algn="tl">
                    <a:srgbClr val="000000">
                      <a:alpha val="43137"/>
                    </a:srgbClr>
                  </a:outerShdw>
                </a:effectLst>
                <a:latin typeface="Arial Narrow" pitchFamily="34" charset="0"/>
              </a:rPr>
              <a:t>1. THE</a:t>
            </a:r>
            <a:br>
              <a:rPr lang="es-ES" sz="6600" b="1" spc="-150" dirty="0" smtClean="0">
                <a:solidFill>
                  <a:schemeClr val="bg1"/>
                </a:solidFill>
                <a:effectLst>
                  <a:outerShdw blurRad="38100" dist="38100" dir="2700000" algn="tl">
                    <a:srgbClr val="000000">
                      <a:alpha val="43137"/>
                    </a:srgbClr>
                  </a:outerShdw>
                </a:effectLst>
                <a:latin typeface="Arial Narrow" pitchFamily="34" charset="0"/>
              </a:rPr>
            </a:br>
            <a:r>
              <a:rPr lang="es-ES" sz="6600" b="1" spc="-150" dirty="0" smtClean="0">
                <a:solidFill>
                  <a:schemeClr val="bg1"/>
                </a:solidFill>
                <a:effectLst>
                  <a:outerShdw blurRad="38100" dist="38100" dir="2700000" algn="tl">
                    <a:srgbClr val="000000">
                      <a:alpha val="43137"/>
                    </a:srgbClr>
                  </a:outerShdw>
                </a:effectLst>
                <a:latin typeface="Arial Narrow" pitchFamily="34" charset="0"/>
              </a:rPr>
              <a:t>COMPANY</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1.1.-</a:t>
            </a:r>
            <a:r>
              <a:rPr kumimoji="0" lang="es-ES" sz="7200" b="1" i="0" u="none" strike="noStrike" kern="1200" cap="none" spc="-150" normalizeH="0" noProof="0" dirty="0" smtClean="0">
                <a:ln>
                  <a:noFill/>
                </a:ln>
                <a:solidFill>
                  <a:schemeClr val="tx1">
                    <a:lumMod val="75000"/>
                    <a:lumOff val="25000"/>
                  </a:schemeClr>
                </a:solidFill>
                <a:uLnTx/>
                <a:uFillTx/>
                <a:latin typeface="Arial Narrow" pitchFamily="34" charset="0"/>
                <a:ea typeface="+mj-ea"/>
                <a:cs typeface="+mj-cs"/>
              </a:rPr>
              <a:t> </a:t>
            </a: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FROM THE BENCH</a:t>
            </a:r>
          </a:p>
        </p:txBody>
      </p:sp>
      <p:sp>
        <p:nvSpPr>
          <p:cNvPr id="9" name="8 CuadroTexto"/>
          <p:cNvSpPr txBox="1"/>
          <p:nvPr/>
        </p:nvSpPr>
        <p:spPr>
          <a:xfrm>
            <a:off x="455490" y="5391328"/>
            <a:ext cx="23042560" cy="1200329"/>
          </a:xfrm>
          <a:prstGeom prst="rect">
            <a:avLst/>
          </a:prstGeom>
          <a:noFill/>
        </p:spPr>
        <p:txBody>
          <a:bodyPr wrap="square" rtlCol="0">
            <a:spAutoFit/>
          </a:bodyPr>
          <a:lstStyle/>
          <a:p>
            <a:r>
              <a:rPr lang="es-ES" sz="2400" dirty="0" smtClean="0"/>
              <a:t> </a:t>
            </a:r>
          </a:p>
          <a:p>
            <a:r>
              <a:rPr lang="en-US" sz="2400" dirty="0" smtClean="0"/>
              <a:t> </a:t>
            </a:r>
            <a:endParaRPr lang="es-ES" sz="2400" dirty="0" smtClean="0"/>
          </a:p>
          <a:p>
            <a:endParaRPr lang="es-ES" sz="2400" dirty="0"/>
          </a:p>
        </p:txBody>
      </p:sp>
      <p:sp>
        <p:nvSpPr>
          <p:cNvPr id="10" name="9 Rectángulo"/>
          <p:cNvSpPr/>
          <p:nvPr/>
        </p:nvSpPr>
        <p:spPr>
          <a:xfrm>
            <a:off x="691276" y="10573570"/>
            <a:ext cx="2143140" cy="25717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6 Imagen" descr="we.png"/>
          <p:cNvPicPr>
            <a:picLocks noChangeAspect="1"/>
          </p:cNvPicPr>
          <p:nvPr/>
        </p:nvPicPr>
        <p:blipFill>
          <a:blip r:embed="rId3" cstate="print"/>
          <a:stretch>
            <a:fillRect/>
          </a:stretch>
        </p:blipFill>
        <p:spPr>
          <a:xfrm>
            <a:off x="5406184" y="4842570"/>
            <a:ext cx="18349489" cy="5445248"/>
          </a:xfrm>
          <a:prstGeom prst="rect">
            <a:avLst/>
          </a:prstGeom>
        </p:spPr>
      </p:pic>
      <p:sp>
        <p:nvSpPr>
          <p:cNvPr id="11" name="10 CuadroTexto"/>
          <p:cNvSpPr txBox="1"/>
          <p:nvPr/>
        </p:nvSpPr>
        <p:spPr>
          <a:xfrm>
            <a:off x="5549060" y="10502132"/>
            <a:ext cx="2928958" cy="1384995"/>
          </a:xfrm>
          <a:prstGeom prst="rect">
            <a:avLst/>
          </a:prstGeom>
          <a:noFill/>
        </p:spPr>
        <p:txBody>
          <a:bodyPr wrap="square" rtlCol="0">
            <a:spAutoFit/>
          </a:bodyPr>
          <a:lstStyle/>
          <a:p>
            <a:r>
              <a:rPr lang="es-ES" sz="2800" b="1" dirty="0" smtClean="0"/>
              <a:t>2003</a:t>
            </a:r>
          </a:p>
          <a:p>
            <a:r>
              <a:rPr lang="es-ES" sz="2800" b="1" dirty="0" smtClean="0">
                <a:solidFill>
                  <a:schemeClr val="accent1"/>
                </a:solidFill>
              </a:rPr>
              <a:t>4 </a:t>
            </a:r>
            <a:r>
              <a:rPr lang="es-ES" sz="2800" b="1" dirty="0" err="1" smtClean="0">
                <a:solidFill>
                  <a:schemeClr val="accent1"/>
                </a:solidFill>
              </a:rPr>
              <a:t>employees</a:t>
            </a:r>
            <a:endParaRPr lang="es-ES" sz="2800" b="1" dirty="0" smtClean="0">
              <a:solidFill>
                <a:schemeClr val="accent1"/>
              </a:solidFill>
            </a:endParaRPr>
          </a:p>
          <a:p>
            <a:r>
              <a:rPr lang="es-ES" sz="2800" b="1" dirty="0" smtClean="0">
                <a:solidFill>
                  <a:schemeClr val="accent4"/>
                </a:solidFill>
              </a:rPr>
              <a:t>16 </a:t>
            </a:r>
            <a:r>
              <a:rPr lang="es-ES" sz="2800" b="1" dirty="0" err="1" smtClean="0">
                <a:solidFill>
                  <a:schemeClr val="accent4"/>
                </a:solidFill>
              </a:rPr>
              <a:t>users</a:t>
            </a:r>
            <a:endParaRPr lang="es-ES" sz="2800" b="1" dirty="0">
              <a:solidFill>
                <a:schemeClr val="accent4"/>
              </a:solidFill>
            </a:endParaRPr>
          </a:p>
        </p:txBody>
      </p:sp>
      <p:sp>
        <p:nvSpPr>
          <p:cNvPr id="13" name="12 CuadroTexto"/>
          <p:cNvSpPr txBox="1"/>
          <p:nvPr/>
        </p:nvSpPr>
        <p:spPr>
          <a:xfrm>
            <a:off x="5406184" y="7930364"/>
            <a:ext cx="3071834" cy="1938992"/>
          </a:xfrm>
          <a:prstGeom prst="rect">
            <a:avLst/>
          </a:prstGeom>
          <a:noFill/>
        </p:spPr>
        <p:txBody>
          <a:bodyPr wrap="square" rtlCol="0">
            <a:spAutoFit/>
          </a:bodyPr>
          <a:lstStyle/>
          <a:p>
            <a:r>
              <a:rPr lang="es-ES" sz="3200" b="1" dirty="0" err="1" smtClean="0"/>
              <a:t>The</a:t>
            </a:r>
            <a:r>
              <a:rPr lang="es-ES" sz="3200" b="1" dirty="0" smtClean="0"/>
              <a:t> </a:t>
            </a:r>
            <a:r>
              <a:rPr lang="es-ES" sz="3200" b="1" dirty="0" err="1" smtClean="0"/>
              <a:t>beginning</a:t>
            </a:r>
            <a:endParaRPr lang="es-ES" sz="3200" b="1" dirty="0" smtClean="0"/>
          </a:p>
          <a:p>
            <a:r>
              <a:rPr lang="es-ES" sz="3200" b="1" dirty="0" smtClean="0"/>
              <a:t>Nuestraliga.com</a:t>
            </a:r>
            <a:endParaRPr lang="es-ES" sz="2800" dirty="0" smtClean="0"/>
          </a:p>
          <a:p>
            <a:r>
              <a:rPr lang="es-ES_tradnl" sz="2800" dirty="0" err="1" smtClean="0"/>
              <a:t>Our</a:t>
            </a:r>
            <a:r>
              <a:rPr lang="es-ES_tradnl" sz="2800" dirty="0" smtClean="0"/>
              <a:t> </a:t>
            </a:r>
            <a:r>
              <a:rPr lang="es-ES_tradnl" sz="2800" dirty="0" err="1" smtClean="0"/>
              <a:t>first</a:t>
            </a:r>
            <a:r>
              <a:rPr lang="es-ES_tradnl" sz="2800" dirty="0" smtClean="0"/>
              <a:t> </a:t>
            </a:r>
            <a:r>
              <a:rPr lang="es-ES_tradnl" sz="2800" dirty="0" err="1" smtClean="0"/>
              <a:t>game</a:t>
            </a:r>
            <a:r>
              <a:rPr lang="es-ES_tradnl" sz="2800" dirty="0" smtClean="0"/>
              <a:t> </a:t>
            </a:r>
            <a:r>
              <a:rPr lang="es-ES_tradnl" sz="2800" dirty="0" err="1" smtClean="0"/>
              <a:t>released</a:t>
            </a:r>
            <a:r>
              <a:rPr lang="es-ES_tradnl" sz="2800" dirty="0" smtClean="0"/>
              <a:t> </a:t>
            </a:r>
            <a:r>
              <a:rPr lang="es-ES_tradnl" sz="2800" dirty="0" err="1" smtClean="0"/>
              <a:t>on</a:t>
            </a:r>
            <a:r>
              <a:rPr lang="es-ES_tradnl" sz="2800" dirty="0" smtClean="0"/>
              <a:t> Web</a:t>
            </a:r>
            <a:endParaRPr lang="es-ES" sz="2800" dirty="0"/>
          </a:p>
        </p:txBody>
      </p:sp>
      <p:sp>
        <p:nvSpPr>
          <p:cNvPr id="14" name="13 CuadroTexto"/>
          <p:cNvSpPr txBox="1"/>
          <p:nvPr/>
        </p:nvSpPr>
        <p:spPr>
          <a:xfrm>
            <a:off x="8549456" y="8144678"/>
            <a:ext cx="2786082" cy="1384995"/>
          </a:xfrm>
          <a:prstGeom prst="rect">
            <a:avLst/>
          </a:prstGeom>
          <a:noFill/>
        </p:spPr>
        <p:txBody>
          <a:bodyPr wrap="square" rtlCol="0">
            <a:spAutoFit/>
          </a:bodyPr>
          <a:lstStyle/>
          <a:p>
            <a:endParaRPr lang="es-ES" sz="2800" dirty="0" smtClean="0"/>
          </a:p>
          <a:p>
            <a:r>
              <a:rPr lang="es-ES" sz="2800" dirty="0" smtClean="0"/>
              <a:t>From The Bench </a:t>
            </a:r>
            <a:r>
              <a:rPr lang="es-ES" sz="2800" dirty="0" err="1" smtClean="0"/>
              <a:t>foundation</a:t>
            </a:r>
            <a:endParaRPr lang="es-ES" sz="2800" dirty="0"/>
          </a:p>
        </p:txBody>
      </p:sp>
      <p:sp>
        <p:nvSpPr>
          <p:cNvPr id="15" name="14 CuadroTexto"/>
          <p:cNvSpPr txBox="1"/>
          <p:nvPr/>
        </p:nvSpPr>
        <p:spPr>
          <a:xfrm>
            <a:off x="8549456" y="10502132"/>
            <a:ext cx="2857520" cy="1384995"/>
          </a:xfrm>
          <a:prstGeom prst="rect">
            <a:avLst/>
          </a:prstGeom>
          <a:noFill/>
        </p:spPr>
        <p:txBody>
          <a:bodyPr wrap="square" rtlCol="0">
            <a:spAutoFit/>
          </a:bodyPr>
          <a:lstStyle/>
          <a:p>
            <a:r>
              <a:rPr lang="es-ES" sz="2800" b="1" dirty="0" smtClean="0"/>
              <a:t>2008</a:t>
            </a:r>
          </a:p>
          <a:p>
            <a:r>
              <a:rPr lang="es-ES" sz="2800" b="1" dirty="0" smtClean="0">
                <a:solidFill>
                  <a:schemeClr val="accent1"/>
                </a:solidFill>
              </a:rPr>
              <a:t>6 </a:t>
            </a:r>
            <a:r>
              <a:rPr lang="es-ES" sz="2800" b="1" dirty="0" err="1" smtClean="0">
                <a:solidFill>
                  <a:schemeClr val="accent1"/>
                </a:solidFill>
              </a:rPr>
              <a:t>employees</a:t>
            </a:r>
            <a:endParaRPr lang="es-ES" sz="2800" b="1" dirty="0" smtClean="0">
              <a:solidFill>
                <a:schemeClr val="accent1"/>
              </a:solidFill>
            </a:endParaRPr>
          </a:p>
          <a:p>
            <a:r>
              <a:rPr lang="es-ES" sz="2800" b="1" dirty="0" smtClean="0">
                <a:solidFill>
                  <a:schemeClr val="accent4"/>
                </a:solidFill>
              </a:rPr>
              <a:t>300.000 </a:t>
            </a:r>
            <a:r>
              <a:rPr lang="es-ES" sz="2800" b="1" dirty="0" err="1" smtClean="0">
                <a:solidFill>
                  <a:schemeClr val="accent4"/>
                </a:solidFill>
              </a:rPr>
              <a:t>users</a:t>
            </a:r>
            <a:endParaRPr lang="es-ES" sz="2800" b="1" dirty="0">
              <a:solidFill>
                <a:schemeClr val="accent4"/>
              </a:solidFill>
            </a:endParaRPr>
          </a:p>
        </p:txBody>
      </p:sp>
      <p:sp>
        <p:nvSpPr>
          <p:cNvPr id="16" name="15 CuadroTexto"/>
          <p:cNvSpPr txBox="1"/>
          <p:nvPr/>
        </p:nvSpPr>
        <p:spPr>
          <a:xfrm>
            <a:off x="11621290" y="10502132"/>
            <a:ext cx="2857520" cy="1384995"/>
          </a:xfrm>
          <a:prstGeom prst="rect">
            <a:avLst/>
          </a:prstGeom>
          <a:noFill/>
        </p:spPr>
        <p:txBody>
          <a:bodyPr wrap="square" rtlCol="0">
            <a:spAutoFit/>
          </a:bodyPr>
          <a:lstStyle/>
          <a:p>
            <a:r>
              <a:rPr lang="es-ES" sz="2800" b="1" dirty="0" smtClean="0"/>
              <a:t>2009</a:t>
            </a:r>
          </a:p>
          <a:p>
            <a:r>
              <a:rPr lang="es-ES" sz="2800" b="1" dirty="0" smtClean="0">
                <a:solidFill>
                  <a:schemeClr val="accent1"/>
                </a:solidFill>
              </a:rPr>
              <a:t>8 </a:t>
            </a:r>
            <a:r>
              <a:rPr lang="es-ES" sz="2800" b="1" dirty="0" err="1" smtClean="0">
                <a:solidFill>
                  <a:schemeClr val="accent1"/>
                </a:solidFill>
              </a:rPr>
              <a:t>employees</a:t>
            </a:r>
            <a:endParaRPr lang="es-ES" sz="2800" b="1" dirty="0" smtClean="0">
              <a:solidFill>
                <a:schemeClr val="accent1"/>
              </a:solidFill>
            </a:endParaRPr>
          </a:p>
          <a:p>
            <a:r>
              <a:rPr lang="es-ES" sz="2800" b="1" dirty="0" smtClean="0">
                <a:solidFill>
                  <a:schemeClr val="accent4"/>
                </a:solidFill>
              </a:rPr>
              <a:t>400.000 </a:t>
            </a:r>
            <a:r>
              <a:rPr lang="es-ES" sz="2800" b="1" dirty="0" err="1" smtClean="0">
                <a:solidFill>
                  <a:schemeClr val="accent4"/>
                </a:solidFill>
              </a:rPr>
              <a:t>users</a:t>
            </a:r>
            <a:endParaRPr lang="es-ES" sz="2800" b="1" dirty="0">
              <a:solidFill>
                <a:schemeClr val="accent4"/>
              </a:solidFill>
            </a:endParaRPr>
          </a:p>
        </p:txBody>
      </p:sp>
      <p:sp>
        <p:nvSpPr>
          <p:cNvPr id="17" name="16 CuadroTexto"/>
          <p:cNvSpPr txBox="1"/>
          <p:nvPr/>
        </p:nvSpPr>
        <p:spPr>
          <a:xfrm>
            <a:off x="8520386" y="7098625"/>
            <a:ext cx="2857520" cy="1200329"/>
          </a:xfrm>
          <a:prstGeom prst="rect">
            <a:avLst/>
          </a:prstGeom>
          <a:noFill/>
        </p:spPr>
        <p:txBody>
          <a:bodyPr wrap="square" rtlCol="0">
            <a:spAutoFit/>
          </a:bodyPr>
          <a:lstStyle/>
          <a:p>
            <a:r>
              <a:rPr lang="es-ES" sz="3600" b="1" dirty="0" err="1" smtClean="0"/>
              <a:t>Startup</a:t>
            </a:r>
            <a:r>
              <a:rPr lang="es-ES" sz="3600" b="1" dirty="0" smtClean="0"/>
              <a:t> From The Bench</a:t>
            </a:r>
            <a:endParaRPr lang="es-ES" sz="3600" b="1" dirty="0">
              <a:solidFill>
                <a:schemeClr val="accent4"/>
              </a:solidFill>
            </a:endParaRPr>
          </a:p>
        </p:txBody>
      </p:sp>
      <p:sp>
        <p:nvSpPr>
          <p:cNvPr id="19" name="18 CuadroTexto"/>
          <p:cNvSpPr txBox="1"/>
          <p:nvPr/>
        </p:nvSpPr>
        <p:spPr>
          <a:xfrm>
            <a:off x="11549852" y="6715918"/>
            <a:ext cx="2928958" cy="2492990"/>
          </a:xfrm>
          <a:prstGeom prst="rect">
            <a:avLst/>
          </a:prstGeom>
          <a:noFill/>
        </p:spPr>
        <p:txBody>
          <a:bodyPr wrap="square" rtlCol="0">
            <a:spAutoFit/>
          </a:bodyPr>
          <a:lstStyle/>
          <a:p>
            <a:r>
              <a:rPr lang="es-ES" sz="3600" b="1" dirty="0" smtClean="0"/>
              <a:t>Sport </a:t>
            </a:r>
            <a:r>
              <a:rPr lang="es-ES" sz="3600" b="1" dirty="0" err="1" smtClean="0"/>
              <a:t>Market</a:t>
            </a:r>
            <a:r>
              <a:rPr lang="es-ES" sz="3600" b="1" dirty="0" smtClean="0"/>
              <a:t> </a:t>
            </a:r>
            <a:r>
              <a:rPr lang="es-ES" sz="3600" b="1" dirty="0" err="1" smtClean="0"/>
              <a:t>Penetration</a:t>
            </a:r>
            <a:endParaRPr lang="es-ES" sz="3600" b="1" dirty="0" smtClean="0"/>
          </a:p>
          <a:p>
            <a:r>
              <a:rPr lang="es-ES" sz="2800" dirty="0" smtClean="0"/>
              <a:t>5 games: 2 motor, 2 </a:t>
            </a:r>
            <a:r>
              <a:rPr lang="es-ES" sz="2800" dirty="0" err="1" smtClean="0"/>
              <a:t>football</a:t>
            </a:r>
            <a:r>
              <a:rPr lang="es-ES" sz="2800" dirty="0" smtClean="0"/>
              <a:t>, 1 </a:t>
            </a:r>
            <a:r>
              <a:rPr lang="es-ES" sz="2800" smtClean="0"/>
              <a:t>basket</a:t>
            </a:r>
            <a:endParaRPr lang="es-ES" sz="2800" dirty="0"/>
          </a:p>
        </p:txBody>
      </p:sp>
      <p:sp>
        <p:nvSpPr>
          <p:cNvPr id="21" name="20 CuadroTexto"/>
          <p:cNvSpPr txBox="1"/>
          <p:nvPr/>
        </p:nvSpPr>
        <p:spPr>
          <a:xfrm>
            <a:off x="14693124" y="5202610"/>
            <a:ext cx="3116294" cy="4031873"/>
          </a:xfrm>
          <a:prstGeom prst="rect">
            <a:avLst/>
          </a:prstGeom>
          <a:noFill/>
        </p:spPr>
        <p:txBody>
          <a:bodyPr wrap="square" rtlCol="0">
            <a:spAutoFit/>
          </a:bodyPr>
          <a:lstStyle/>
          <a:p>
            <a:r>
              <a:rPr lang="es-ES" sz="3600" b="1" dirty="0" smtClean="0"/>
              <a:t>The </a:t>
            </a:r>
            <a:r>
              <a:rPr lang="es-ES" sz="3600" b="1" dirty="0" err="1" smtClean="0"/>
              <a:t>Greatest</a:t>
            </a:r>
            <a:r>
              <a:rPr lang="es-ES" sz="3600" b="1" dirty="0" smtClean="0"/>
              <a:t>  Hit</a:t>
            </a:r>
          </a:p>
          <a:p>
            <a:r>
              <a:rPr lang="es-ES" sz="3000" b="1" dirty="0" smtClean="0">
                <a:solidFill>
                  <a:srgbClr val="00B050"/>
                </a:solidFill>
                <a:effectLst>
                  <a:outerShdw blurRad="38100" dist="38100" dir="2700000" algn="tl">
                    <a:srgbClr val="000000">
                      <a:alpha val="43137"/>
                    </a:srgbClr>
                  </a:outerShdw>
                </a:effectLst>
              </a:rPr>
              <a:t>Real Madrid</a:t>
            </a:r>
          </a:p>
          <a:p>
            <a:r>
              <a:rPr lang="es-ES" sz="3000" b="1" dirty="0" err="1" smtClean="0">
                <a:solidFill>
                  <a:srgbClr val="00B050"/>
                </a:solidFill>
                <a:effectLst>
                  <a:outerShdw blurRad="38100" dist="38100" dir="2700000" algn="tl">
                    <a:srgbClr val="000000">
                      <a:alpha val="43137"/>
                    </a:srgbClr>
                  </a:outerShdw>
                </a:effectLst>
              </a:rPr>
              <a:t>Fantasy</a:t>
            </a:r>
            <a:r>
              <a:rPr lang="es-ES" sz="3000" b="1" dirty="0" smtClean="0">
                <a:solidFill>
                  <a:srgbClr val="00B050"/>
                </a:solidFill>
                <a:effectLst>
                  <a:outerShdw blurRad="38100" dist="38100" dir="2700000" algn="tl">
                    <a:srgbClr val="000000">
                      <a:alpha val="43137"/>
                    </a:srgbClr>
                  </a:outerShdw>
                </a:effectLst>
              </a:rPr>
              <a:t> Manager</a:t>
            </a:r>
          </a:p>
          <a:p>
            <a:endParaRPr lang="es-ES" sz="3600" b="1" dirty="0" smtClean="0"/>
          </a:p>
          <a:p>
            <a:r>
              <a:rPr lang="es-ES" sz="2800" b="1" dirty="0" smtClean="0">
                <a:solidFill>
                  <a:schemeClr val="bg1"/>
                </a:solidFill>
              </a:rPr>
              <a:t>New </a:t>
            </a:r>
            <a:r>
              <a:rPr lang="es-ES" sz="2800" b="1" dirty="0" err="1" smtClean="0">
                <a:solidFill>
                  <a:schemeClr val="bg1"/>
                </a:solidFill>
              </a:rPr>
              <a:t>iPhone</a:t>
            </a:r>
            <a:r>
              <a:rPr lang="es-ES" sz="2800" b="1" dirty="0" smtClean="0">
                <a:solidFill>
                  <a:schemeClr val="bg1"/>
                </a:solidFill>
              </a:rPr>
              <a:t> </a:t>
            </a:r>
            <a:r>
              <a:rPr lang="es-ES" sz="2800" b="1" dirty="0" err="1" smtClean="0">
                <a:solidFill>
                  <a:schemeClr val="bg1"/>
                </a:solidFill>
              </a:rPr>
              <a:t>platform</a:t>
            </a:r>
            <a:r>
              <a:rPr lang="es-ES" sz="2800" b="1" dirty="0" smtClean="0">
                <a:solidFill>
                  <a:schemeClr val="bg1"/>
                </a:solidFill>
              </a:rPr>
              <a:t> </a:t>
            </a:r>
            <a:r>
              <a:rPr lang="es-ES" sz="2800" b="1" dirty="0" err="1" smtClean="0">
                <a:solidFill>
                  <a:schemeClr val="bg1"/>
                </a:solidFill>
              </a:rPr>
              <a:t>implementation</a:t>
            </a:r>
            <a:endParaRPr lang="es-ES" sz="2800" b="1" dirty="0">
              <a:solidFill>
                <a:schemeClr val="bg1"/>
              </a:solidFill>
            </a:endParaRPr>
          </a:p>
        </p:txBody>
      </p:sp>
      <p:sp>
        <p:nvSpPr>
          <p:cNvPr id="22" name="21 CuadroTexto"/>
          <p:cNvSpPr txBox="1"/>
          <p:nvPr/>
        </p:nvSpPr>
        <p:spPr>
          <a:xfrm>
            <a:off x="14621686" y="10502132"/>
            <a:ext cx="2928958" cy="1815882"/>
          </a:xfrm>
          <a:prstGeom prst="rect">
            <a:avLst/>
          </a:prstGeom>
          <a:noFill/>
        </p:spPr>
        <p:txBody>
          <a:bodyPr wrap="square" rtlCol="0">
            <a:spAutoFit/>
          </a:bodyPr>
          <a:lstStyle/>
          <a:p>
            <a:r>
              <a:rPr lang="es-ES" sz="2800" b="1" dirty="0" smtClean="0"/>
              <a:t>2010</a:t>
            </a:r>
          </a:p>
          <a:p>
            <a:r>
              <a:rPr lang="es-ES" sz="2800" b="1" dirty="0" smtClean="0">
                <a:solidFill>
                  <a:schemeClr val="accent1"/>
                </a:solidFill>
              </a:rPr>
              <a:t>12 </a:t>
            </a:r>
            <a:r>
              <a:rPr lang="es-ES" sz="2800" b="1" dirty="0" err="1" smtClean="0">
                <a:solidFill>
                  <a:schemeClr val="accent1"/>
                </a:solidFill>
              </a:rPr>
              <a:t>employees</a:t>
            </a:r>
            <a:endParaRPr lang="es-ES" sz="2800" b="1" dirty="0" smtClean="0">
              <a:solidFill>
                <a:schemeClr val="accent1"/>
              </a:solidFill>
            </a:endParaRPr>
          </a:p>
          <a:p>
            <a:r>
              <a:rPr lang="es-ES" sz="2800" b="1" dirty="0" smtClean="0">
                <a:solidFill>
                  <a:schemeClr val="accent4"/>
                </a:solidFill>
              </a:rPr>
              <a:t>1.000.000 </a:t>
            </a:r>
            <a:r>
              <a:rPr lang="es-ES" sz="2800" b="1" dirty="0" err="1" smtClean="0">
                <a:solidFill>
                  <a:schemeClr val="accent4"/>
                </a:solidFill>
              </a:rPr>
              <a:t>users</a:t>
            </a:r>
            <a:endParaRPr lang="es-ES" sz="2800" b="1" dirty="0" smtClean="0">
              <a:solidFill>
                <a:schemeClr val="accent4"/>
              </a:solidFill>
            </a:endParaRPr>
          </a:p>
          <a:p>
            <a:r>
              <a:rPr lang="es-ES" sz="2800" b="1" dirty="0" smtClean="0">
                <a:solidFill>
                  <a:schemeClr val="accent6"/>
                </a:solidFill>
              </a:rPr>
              <a:t>100.000 fans</a:t>
            </a:r>
            <a:endParaRPr lang="es-ES" sz="2800" b="1" dirty="0">
              <a:solidFill>
                <a:schemeClr val="accent6"/>
              </a:solidFill>
            </a:endParaRPr>
          </a:p>
        </p:txBody>
      </p:sp>
      <p:sp>
        <p:nvSpPr>
          <p:cNvPr id="23" name="22 CuadroTexto"/>
          <p:cNvSpPr txBox="1"/>
          <p:nvPr/>
        </p:nvSpPr>
        <p:spPr>
          <a:xfrm>
            <a:off x="17764958" y="10502132"/>
            <a:ext cx="2786082" cy="1815882"/>
          </a:xfrm>
          <a:prstGeom prst="rect">
            <a:avLst/>
          </a:prstGeom>
          <a:noFill/>
        </p:spPr>
        <p:txBody>
          <a:bodyPr wrap="square" rtlCol="0">
            <a:spAutoFit/>
          </a:bodyPr>
          <a:lstStyle/>
          <a:p>
            <a:r>
              <a:rPr lang="es-ES" sz="2800" b="1" dirty="0" smtClean="0"/>
              <a:t>2011</a:t>
            </a:r>
          </a:p>
          <a:p>
            <a:r>
              <a:rPr lang="es-ES" sz="2800" b="1" dirty="0" smtClean="0">
                <a:solidFill>
                  <a:schemeClr val="accent1"/>
                </a:solidFill>
              </a:rPr>
              <a:t>25 </a:t>
            </a:r>
            <a:r>
              <a:rPr lang="es-ES" sz="2800" b="1" dirty="0" err="1" smtClean="0">
                <a:solidFill>
                  <a:schemeClr val="accent1"/>
                </a:solidFill>
              </a:rPr>
              <a:t>employees</a:t>
            </a:r>
            <a:endParaRPr lang="es-ES" sz="2800" b="1" dirty="0" smtClean="0">
              <a:solidFill>
                <a:schemeClr val="accent1"/>
              </a:solidFill>
            </a:endParaRPr>
          </a:p>
          <a:p>
            <a:r>
              <a:rPr lang="es-ES" sz="2800" b="1" dirty="0" smtClean="0">
                <a:solidFill>
                  <a:schemeClr val="accent4"/>
                </a:solidFill>
              </a:rPr>
              <a:t>2.500.000 </a:t>
            </a:r>
            <a:r>
              <a:rPr lang="es-ES" sz="2800" b="1" dirty="0" err="1" smtClean="0">
                <a:solidFill>
                  <a:schemeClr val="accent4"/>
                </a:solidFill>
              </a:rPr>
              <a:t>users</a:t>
            </a:r>
            <a:endParaRPr lang="es-ES" sz="2800" b="1" dirty="0" smtClean="0">
              <a:solidFill>
                <a:schemeClr val="accent4"/>
              </a:solidFill>
            </a:endParaRPr>
          </a:p>
          <a:p>
            <a:r>
              <a:rPr lang="es-ES" sz="2800" b="1" dirty="0" smtClean="0">
                <a:solidFill>
                  <a:schemeClr val="accent6"/>
                </a:solidFill>
              </a:rPr>
              <a:t>1.000.000 fans</a:t>
            </a:r>
            <a:endParaRPr lang="es-ES" sz="2800" b="1" dirty="0">
              <a:solidFill>
                <a:schemeClr val="accent6"/>
              </a:solidFill>
            </a:endParaRPr>
          </a:p>
        </p:txBody>
      </p:sp>
      <p:sp>
        <p:nvSpPr>
          <p:cNvPr id="24" name="23 CuadroTexto"/>
          <p:cNvSpPr txBox="1"/>
          <p:nvPr/>
        </p:nvSpPr>
        <p:spPr>
          <a:xfrm>
            <a:off x="20955230" y="10430694"/>
            <a:ext cx="3430358" cy="2062103"/>
          </a:xfrm>
          <a:prstGeom prst="rect">
            <a:avLst/>
          </a:prstGeom>
          <a:noFill/>
        </p:spPr>
        <p:txBody>
          <a:bodyPr wrap="square" rtlCol="0">
            <a:spAutoFit/>
          </a:bodyPr>
          <a:lstStyle/>
          <a:p>
            <a:r>
              <a:rPr lang="es-ES" sz="3200" b="1" dirty="0" smtClean="0"/>
              <a:t>2012</a:t>
            </a:r>
          </a:p>
          <a:p>
            <a:r>
              <a:rPr lang="es-ES" sz="3200" b="1" dirty="0" smtClean="0">
                <a:solidFill>
                  <a:schemeClr val="accent1"/>
                </a:solidFill>
              </a:rPr>
              <a:t>35 </a:t>
            </a:r>
            <a:r>
              <a:rPr lang="es-ES" sz="3200" b="1" dirty="0" err="1" smtClean="0">
                <a:solidFill>
                  <a:schemeClr val="accent1"/>
                </a:solidFill>
              </a:rPr>
              <a:t>employees</a:t>
            </a:r>
            <a:endParaRPr lang="es-ES" sz="3200" b="1" dirty="0" smtClean="0">
              <a:solidFill>
                <a:schemeClr val="accent1"/>
              </a:solidFill>
            </a:endParaRPr>
          </a:p>
          <a:p>
            <a:r>
              <a:rPr lang="es-ES" sz="3200" b="1" dirty="0" smtClean="0">
                <a:solidFill>
                  <a:schemeClr val="accent4"/>
                </a:solidFill>
              </a:rPr>
              <a:t>+5.000.000 </a:t>
            </a:r>
            <a:r>
              <a:rPr lang="es-ES" sz="3200" b="1" dirty="0" err="1" smtClean="0">
                <a:solidFill>
                  <a:schemeClr val="accent4"/>
                </a:solidFill>
              </a:rPr>
              <a:t>users</a:t>
            </a:r>
            <a:endParaRPr lang="es-ES" sz="3200" b="1" dirty="0" smtClean="0">
              <a:solidFill>
                <a:schemeClr val="accent4"/>
              </a:solidFill>
            </a:endParaRPr>
          </a:p>
          <a:p>
            <a:r>
              <a:rPr lang="es-ES" sz="3200" b="1" dirty="0" smtClean="0">
                <a:solidFill>
                  <a:schemeClr val="accent6"/>
                </a:solidFill>
              </a:rPr>
              <a:t>+1.500.000 fans</a:t>
            </a:r>
            <a:endParaRPr lang="es-ES" sz="3200" b="1" dirty="0">
              <a:solidFill>
                <a:schemeClr val="accent6"/>
              </a:solidFill>
            </a:endParaRPr>
          </a:p>
        </p:txBody>
      </p:sp>
      <p:sp>
        <p:nvSpPr>
          <p:cNvPr id="25" name="24 CuadroTexto"/>
          <p:cNvSpPr txBox="1"/>
          <p:nvPr/>
        </p:nvSpPr>
        <p:spPr>
          <a:xfrm>
            <a:off x="17764958" y="4287026"/>
            <a:ext cx="2924780" cy="4216539"/>
          </a:xfrm>
          <a:prstGeom prst="rect">
            <a:avLst/>
          </a:prstGeom>
          <a:noFill/>
        </p:spPr>
        <p:txBody>
          <a:bodyPr wrap="square" rtlCol="0">
            <a:spAutoFit/>
          </a:bodyPr>
          <a:lstStyle/>
          <a:p>
            <a:r>
              <a:rPr lang="es-ES" sz="3600" b="1" dirty="0" err="1" smtClean="0"/>
              <a:t>Developing</a:t>
            </a:r>
            <a:r>
              <a:rPr lang="es-ES" sz="3600" b="1" dirty="0" smtClean="0"/>
              <a:t> </a:t>
            </a:r>
            <a:r>
              <a:rPr lang="es-ES" sz="3600" b="1" dirty="0" err="1" smtClean="0"/>
              <a:t>the</a:t>
            </a:r>
            <a:r>
              <a:rPr lang="es-ES" sz="3600" b="1" dirty="0" smtClean="0"/>
              <a:t> </a:t>
            </a:r>
            <a:r>
              <a:rPr lang="es-ES" sz="3600" b="1" dirty="0" err="1" smtClean="0"/>
              <a:t>Franchises</a:t>
            </a:r>
            <a:endParaRPr lang="es-ES" sz="2800" dirty="0" smtClean="0"/>
          </a:p>
          <a:p>
            <a:endParaRPr lang="es-ES" sz="2800" dirty="0" smtClean="0"/>
          </a:p>
          <a:p>
            <a:endParaRPr lang="es-ES" sz="2800" dirty="0" smtClean="0"/>
          </a:p>
          <a:p>
            <a:r>
              <a:rPr lang="es-ES" sz="2800" b="1" dirty="0" smtClean="0">
                <a:solidFill>
                  <a:schemeClr val="bg1"/>
                </a:solidFill>
              </a:rPr>
              <a:t>9 </a:t>
            </a:r>
            <a:r>
              <a:rPr lang="es-ES" sz="2800" b="1" dirty="0" err="1" smtClean="0">
                <a:solidFill>
                  <a:schemeClr val="bg1"/>
                </a:solidFill>
              </a:rPr>
              <a:t>Multiplatform</a:t>
            </a:r>
            <a:r>
              <a:rPr lang="es-ES" sz="2800" b="1" dirty="0" smtClean="0">
                <a:solidFill>
                  <a:schemeClr val="bg1"/>
                </a:solidFill>
              </a:rPr>
              <a:t> </a:t>
            </a:r>
            <a:r>
              <a:rPr lang="es-ES" sz="2800" b="1" dirty="0" err="1" smtClean="0">
                <a:solidFill>
                  <a:schemeClr val="bg1"/>
                </a:solidFill>
              </a:rPr>
              <a:t>games</a:t>
            </a:r>
            <a:r>
              <a:rPr lang="es-ES" sz="2800" b="1" dirty="0" smtClean="0">
                <a:solidFill>
                  <a:schemeClr val="bg1"/>
                </a:solidFill>
              </a:rPr>
              <a:t> : iPhone + </a:t>
            </a:r>
            <a:r>
              <a:rPr lang="es-ES" sz="2800" b="1" dirty="0" err="1" smtClean="0">
                <a:solidFill>
                  <a:schemeClr val="bg1"/>
                </a:solidFill>
              </a:rPr>
              <a:t>Android</a:t>
            </a:r>
            <a:r>
              <a:rPr lang="es-ES" sz="2800" b="1" dirty="0" smtClean="0">
                <a:solidFill>
                  <a:schemeClr val="bg1"/>
                </a:solidFill>
              </a:rPr>
              <a:t> + Facebook + </a:t>
            </a:r>
            <a:r>
              <a:rPr lang="es-ES" sz="2800" b="1" dirty="0" err="1" smtClean="0">
                <a:solidFill>
                  <a:schemeClr val="bg1"/>
                </a:solidFill>
              </a:rPr>
              <a:t>Tuenti</a:t>
            </a:r>
            <a:r>
              <a:rPr lang="es-ES" sz="2800" b="1" dirty="0" smtClean="0">
                <a:solidFill>
                  <a:schemeClr val="bg1"/>
                </a:solidFill>
              </a:rPr>
              <a:t> + Web</a:t>
            </a:r>
            <a:endParaRPr lang="es-ES" sz="2800" b="1" dirty="0">
              <a:solidFill>
                <a:schemeClr val="bg1"/>
              </a:solidFill>
            </a:endParaRPr>
          </a:p>
        </p:txBody>
      </p:sp>
      <p:sp>
        <p:nvSpPr>
          <p:cNvPr id="26" name="25 CuadroTexto"/>
          <p:cNvSpPr txBox="1"/>
          <p:nvPr/>
        </p:nvSpPr>
        <p:spPr>
          <a:xfrm>
            <a:off x="20765354" y="3215456"/>
            <a:ext cx="3286148" cy="4770537"/>
          </a:xfrm>
          <a:prstGeom prst="rect">
            <a:avLst/>
          </a:prstGeom>
          <a:noFill/>
        </p:spPr>
        <p:txBody>
          <a:bodyPr wrap="square" rtlCol="0">
            <a:spAutoFit/>
          </a:bodyPr>
          <a:lstStyle/>
          <a:p>
            <a:r>
              <a:rPr lang="es-ES" sz="3600" b="1" dirty="0" err="1" smtClean="0"/>
              <a:t>Consolidation</a:t>
            </a:r>
            <a:r>
              <a:rPr lang="es-ES" sz="3600" b="1" dirty="0" smtClean="0"/>
              <a:t> and </a:t>
            </a:r>
            <a:r>
              <a:rPr lang="es-ES" sz="3600" b="1" dirty="0" err="1" smtClean="0"/>
              <a:t>evolution</a:t>
            </a:r>
            <a:endParaRPr lang="es-ES" sz="3600" b="1" dirty="0" smtClean="0"/>
          </a:p>
          <a:p>
            <a:endParaRPr lang="es-ES" sz="3600" b="1" dirty="0" smtClean="0"/>
          </a:p>
          <a:p>
            <a:r>
              <a:rPr lang="es-ES" sz="2800" b="1" dirty="0" err="1" smtClean="0">
                <a:solidFill>
                  <a:schemeClr val="bg1"/>
                </a:solidFill>
              </a:rPr>
              <a:t>Chinese</a:t>
            </a:r>
            <a:r>
              <a:rPr lang="es-ES" sz="2800" b="1" dirty="0" smtClean="0">
                <a:solidFill>
                  <a:schemeClr val="bg1"/>
                </a:solidFill>
              </a:rPr>
              <a:t> </a:t>
            </a:r>
            <a:r>
              <a:rPr lang="es-ES" sz="2800" b="1" dirty="0" err="1" smtClean="0">
                <a:solidFill>
                  <a:schemeClr val="bg1"/>
                </a:solidFill>
              </a:rPr>
              <a:t>Market</a:t>
            </a:r>
            <a:endParaRPr lang="es-ES" sz="2800" b="1" dirty="0" smtClean="0">
              <a:solidFill>
                <a:schemeClr val="bg1"/>
              </a:solidFill>
            </a:endParaRPr>
          </a:p>
          <a:p>
            <a:r>
              <a:rPr lang="es-ES" sz="2800" b="1" dirty="0" err="1" smtClean="0">
                <a:solidFill>
                  <a:schemeClr val="bg1"/>
                </a:solidFill>
              </a:rPr>
              <a:t>Brasilian</a:t>
            </a:r>
            <a:r>
              <a:rPr lang="es-ES" sz="2800" b="1" dirty="0" smtClean="0">
                <a:solidFill>
                  <a:schemeClr val="bg1"/>
                </a:solidFill>
              </a:rPr>
              <a:t> </a:t>
            </a:r>
            <a:r>
              <a:rPr lang="es-ES" sz="2800" b="1" dirty="0" err="1" smtClean="0">
                <a:solidFill>
                  <a:schemeClr val="bg1"/>
                </a:solidFill>
              </a:rPr>
              <a:t>Market</a:t>
            </a:r>
            <a:endParaRPr lang="es-ES" sz="2800" b="1" dirty="0" smtClean="0">
              <a:solidFill>
                <a:schemeClr val="bg1"/>
              </a:solidFill>
            </a:endParaRPr>
          </a:p>
          <a:p>
            <a:r>
              <a:rPr lang="es-ES" sz="2800" b="1" dirty="0" smtClean="0">
                <a:solidFill>
                  <a:schemeClr val="bg1"/>
                </a:solidFill>
              </a:rPr>
              <a:t>+20 </a:t>
            </a:r>
            <a:r>
              <a:rPr lang="es-ES" sz="2800" b="1" dirty="0" err="1" smtClean="0">
                <a:solidFill>
                  <a:schemeClr val="bg1"/>
                </a:solidFill>
              </a:rPr>
              <a:t>Games</a:t>
            </a:r>
            <a:r>
              <a:rPr lang="es-ES" sz="2800" b="1" dirty="0" smtClean="0">
                <a:solidFill>
                  <a:schemeClr val="bg1"/>
                </a:solidFill>
              </a:rPr>
              <a:t> in </a:t>
            </a:r>
            <a:r>
              <a:rPr lang="es-ES" sz="2800" b="1" dirty="0" err="1" smtClean="0">
                <a:solidFill>
                  <a:schemeClr val="bg1"/>
                </a:solidFill>
              </a:rPr>
              <a:t>our</a:t>
            </a:r>
            <a:r>
              <a:rPr lang="es-ES" sz="2800" b="1" dirty="0" smtClean="0">
                <a:solidFill>
                  <a:schemeClr val="bg1"/>
                </a:solidFill>
              </a:rPr>
              <a:t> </a:t>
            </a:r>
            <a:r>
              <a:rPr lang="es-ES" sz="2800" b="1" dirty="0" err="1" smtClean="0">
                <a:solidFill>
                  <a:schemeClr val="bg1"/>
                </a:solidFill>
              </a:rPr>
              <a:t>Fantasy</a:t>
            </a:r>
            <a:r>
              <a:rPr lang="es-ES" sz="2800" b="1" dirty="0" smtClean="0">
                <a:solidFill>
                  <a:schemeClr val="bg1"/>
                </a:solidFill>
              </a:rPr>
              <a:t> Manager </a:t>
            </a:r>
            <a:r>
              <a:rPr lang="es-ES" sz="2800" b="1" dirty="0" err="1" smtClean="0">
                <a:solidFill>
                  <a:schemeClr val="bg1"/>
                </a:solidFill>
              </a:rPr>
              <a:t>Franchise</a:t>
            </a:r>
            <a:endParaRPr lang="es-ES" sz="2800" b="1" dirty="0" smtClean="0">
              <a:solidFill>
                <a:schemeClr val="bg1"/>
              </a:solidFill>
            </a:endParaRPr>
          </a:p>
          <a:p>
            <a:r>
              <a:rPr lang="es-ES" sz="2800" b="1" dirty="0" smtClean="0">
                <a:solidFill>
                  <a:schemeClr val="bg1"/>
                </a:solidFill>
              </a:rPr>
              <a:t>New </a:t>
            </a:r>
            <a:r>
              <a:rPr lang="es-ES" sz="2800" b="1" dirty="0" err="1" smtClean="0">
                <a:solidFill>
                  <a:schemeClr val="bg1"/>
                </a:solidFill>
              </a:rPr>
              <a:t>products</a:t>
            </a:r>
            <a:r>
              <a:rPr lang="es-ES" sz="2800" b="1" dirty="0" smtClean="0">
                <a:solidFill>
                  <a:schemeClr val="bg1"/>
                </a:solidFill>
              </a:rPr>
              <a:t>:</a:t>
            </a:r>
          </a:p>
          <a:p>
            <a:r>
              <a:rPr lang="es-ES" sz="2800" b="1" dirty="0" err="1" smtClean="0">
                <a:solidFill>
                  <a:schemeClr val="bg1"/>
                </a:solidFill>
              </a:rPr>
              <a:t>Stars</a:t>
            </a:r>
            <a:r>
              <a:rPr lang="es-ES" sz="2800" b="1" dirty="0" smtClean="0">
                <a:solidFill>
                  <a:schemeClr val="bg1"/>
                </a:solidFill>
              </a:rPr>
              <a:t> Cup</a:t>
            </a:r>
            <a:endParaRPr lang="es-ES" sz="2800" b="1" dirty="0">
              <a:solidFill>
                <a:schemeClr val="bg1"/>
              </a:solidFill>
            </a:endParaRPr>
          </a:p>
        </p:txBody>
      </p:sp>
      <p:pic>
        <p:nvPicPr>
          <p:cNvPr id="4098" name="Picture 2"/>
          <p:cNvPicPr>
            <a:picLocks noChangeAspect="1" noChangeArrowheads="1"/>
          </p:cNvPicPr>
          <p:nvPr/>
        </p:nvPicPr>
        <p:blipFill>
          <a:blip r:embed="rId4" cstate="print"/>
          <a:srcRect/>
          <a:stretch>
            <a:fillRect/>
          </a:stretch>
        </p:blipFill>
        <p:spPr bwMode="auto">
          <a:xfrm>
            <a:off x="8897541" y="2610322"/>
            <a:ext cx="2143125" cy="2133600"/>
          </a:xfrm>
          <a:prstGeom prst="ellipse">
            <a:avLst/>
          </a:prstGeom>
          <a:ln w="22225"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9" name="28 Conector recto de flecha"/>
          <p:cNvCxnSpPr>
            <a:stCxn id="4098" idx="4"/>
            <a:endCxn id="17" idx="0"/>
          </p:cNvCxnSpPr>
          <p:nvPr/>
        </p:nvCxnSpPr>
        <p:spPr>
          <a:xfrm flipH="1">
            <a:off x="9949146" y="4743922"/>
            <a:ext cx="19958" cy="2354703"/>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31" name="30 CuadroTexto"/>
          <p:cNvSpPr txBox="1"/>
          <p:nvPr/>
        </p:nvSpPr>
        <p:spPr>
          <a:xfrm>
            <a:off x="8232354" y="4770562"/>
            <a:ext cx="3600400" cy="646331"/>
          </a:xfrm>
          <a:prstGeom prst="rect">
            <a:avLst/>
          </a:prstGeom>
          <a:noFill/>
        </p:spPr>
        <p:txBody>
          <a:bodyPr wrap="square" rtlCol="0">
            <a:spAutoFit/>
          </a:bodyPr>
          <a:lstStyle/>
          <a:p>
            <a:pPr algn="ctr"/>
            <a:r>
              <a:rPr lang="es-ES" sz="3600" b="1" i="1" dirty="0" smtClean="0">
                <a:solidFill>
                  <a:schemeClr val="tx1">
                    <a:lumMod val="65000"/>
                    <a:lumOff val="35000"/>
                  </a:schemeClr>
                </a:solidFill>
              </a:rPr>
              <a:t>Business </a:t>
            </a:r>
            <a:r>
              <a:rPr lang="es-ES" sz="3600" b="1" i="1" dirty="0" err="1" smtClean="0">
                <a:solidFill>
                  <a:schemeClr val="tx1">
                    <a:lumMod val="65000"/>
                    <a:lumOff val="35000"/>
                  </a:schemeClr>
                </a:solidFill>
              </a:rPr>
              <a:t>Angels</a:t>
            </a:r>
            <a:endParaRPr lang="es-ES" sz="3600" b="1" i="1" dirty="0">
              <a:solidFill>
                <a:schemeClr val="tx1">
                  <a:lumMod val="65000"/>
                  <a:lumOff val="35000"/>
                </a:schemeClr>
              </a:solidFill>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7" name="Picture 7"/>
          <p:cNvPicPr>
            <a:picLocks noChangeAspect="1" noChangeArrowheads="1"/>
          </p:cNvPicPr>
          <p:nvPr/>
        </p:nvPicPr>
        <p:blipFill>
          <a:blip r:embed="rId3" cstate="print"/>
          <a:srcRect/>
          <a:stretch>
            <a:fillRect/>
          </a:stretch>
        </p:blipFill>
        <p:spPr bwMode="auto">
          <a:xfrm>
            <a:off x="5424042" y="1584177"/>
            <a:ext cx="13105456" cy="12115377"/>
          </a:xfrm>
          <a:prstGeom prst="rect">
            <a:avLst/>
          </a:prstGeom>
          <a:noFill/>
          <a:ln w="9525">
            <a:noFill/>
            <a:miter lim="800000"/>
            <a:headEnd/>
            <a:tailEnd/>
          </a:ln>
          <a:effectLst/>
        </p:spPr>
      </p:pic>
      <p:sp>
        <p:nvSpPr>
          <p:cNvPr id="81928" name="Text Box 10"/>
          <p:cNvSpPr txBox="1">
            <a:spLocks noChangeArrowheads="1"/>
          </p:cNvSpPr>
          <p:nvPr/>
        </p:nvSpPr>
        <p:spPr bwMode="auto">
          <a:xfrm>
            <a:off x="19681626" y="4338514"/>
            <a:ext cx="4608512" cy="1015663"/>
          </a:xfrm>
          <a:prstGeom prst="rect">
            <a:avLst/>
          </a:prstGeom>
          <a:noFill/>
          <a:ln w="9525">
            <a:solidFill>
              <a:schemeClr val="tx1"/>
            </a:solidFill>
            <a:miter lim="800000"/>
            <a:headEnd/>
            <a:tailEnd/>
          </a:ln>
        </p:spPr>
        <p:txBody>
          <a:bodyPr wrap="square">
            <a:spAutoFit/>
          </a:bodyPr>
          <a:lstStyle/>
          <a:p>
            <a:r>
              <a:rPr lang="en-US" sz="2000" dirty="0"/>
              <a:t>Assumed that each €1 of expenses generates on average €2.5 of additional revenue</a:t>
            </a:r>
          </a:p>
        </p:txBody>
      </p:sp>
      <p:sp>
        <p:nvSpPr>
          <p:cNvPr id="81929" name="Text Box 10"/>
          <p:cNvSpPr txBox="1">
            <a:spLocks noChangeArrowheads="1"/>
          </p:cNvSpPr>
          <p:nvPr/>
        </p:nvSpPr>
        <p:spPr bwMode="auto">
          <a:xfrm>
            <a:off x="19249578" y="6930802"/>
            <a:ext cx="4896097" cy="1631216"/>
          </a:xfrm>
          <a:prstGeom prst="rect">
            <a:avLst/>
          </a:prstGeom>
          <a:noFill/>
          <a:ln w="9525">
            <a:solidFill>
              <a:schemeClr val="tx1"/>
            </a:solidFill>
            <a:miter lim="800000"/>
            <a:headEnd/>
            <a:tailEnd/>
          </a:ln>
        </p:spPr>
        <p:txBody>
          <a:bodyPr wrap="square">
            <a:spAutoFit/>
          </a:bodyPr>
          <a:lstStyle/>
          <a:p>
            <a:r>
              <a:rPr lang="en-US" sz="2000" dirty="0"/>
              <a:t>As an example, reinvestment of 60% of the net profit from the previous year. This amount has an impact on the level of new income generated</a:t>
            </a:r>
          </a:p>
          <a:p>
            <a:endParaRPr lang="en-US" sz="2000" dirty="0"/>
          </a:p>
        </p:txBody>
      </p:sp>
      <p:sp>
        <p:nvSpPr>
          <p:cNvPr id="81930" name="Text Box 10"/>
          <p:cNvSpPr txBox="1">
            <a:spLocks noChangeArrowheads="1"/>
          </p:cNvSpPr>
          <p:nvPr/>
        </p:nvSpPr>
        <p:spPr bwMode="auto">
          <a:xfrm>
            <a:off x="19465602" y="11323290"/>
            <a:ext cx="4824536" cy="1015663"/>
          </a:xfrm>
          <a:prstGeom prst="rect">
            <a:avLst/>
          </a:prstGeom>
          <a:noFill/>
          <a:ln w="9525">
            <a:solidFill>
              <a:schemeClr val="tx1"/>
            </a:solidFill>
            <a:miter lim="800000"/>
            <a:headEnd/>
            <a:tailEnd/>
          </a:ln>
        </p:spPr>
        <p:txBody>
          <a:bodyPr wrap="square">
            <a:spAutoFit/>
          </a:bodyPr>
          <a:lstStyle/>
          <a:p>
            <a:r>
              <a:rPr lang="en-US" sz="2000"/>
              <a:t>Assumed that 60% of profits are reinvested and the rest used for debt repayment and/or dividends</a:t>
            </a:r>
          </a:p>
        </p:txBody>
      </p:sp>
      <p:sp>
        <p:nvSpPr>
          <p:cNvPr id="81931" name="Rectangle 44"/>
          <p:cNvSpPr>
            <a:spLocks noChangeArrowheads="1"/>
          </p:cNvSpPr>
          <p:nvPr/>
        </p:nvSpPr>
        <p:spPr bwMode="auto">
          <a:xfrm>
            <a:off x="11904663" y="12763500"/>
            <a:ext cx="6692900" cy="787400"/>
          </a:xfrm>
          <a:prstGeom prst="rect">
            <a:avLst/>
          </a:prstGeom>
          <a:noFill/>
          <a:ln w="9525">
            <a:solidFill>
              <a:schemeClr val="tx1"/>
            </a:solidFill>
            <a:miter lim="800000"/>
            <a:headEnd/>
            <a:tailEnd/>
          </a:ln>
        </p:spPr>
        <p:txBody>
          <a:bodyPr wrap="none" anchor="ctr"/>
          <a:lstStyle/>
          <a:p>
            <a:endParaRPr lang="en-US" sz="2400">
              <a:solidFill>
                <a:schemeClr val="bg1"/>
              </a:solidFill>
              <a:ea typeface="ＭＳ Ｐゴシック"/>
              <a:cs typeface="ＭＳ Ｐゴシック"/>
            </a:endParaRPr>
          </a:p>
        </p:txBody>
      </p:sp>
      <p:cxnSp>
        <p:nvCxnSpPr>
          <p:cNvPr id="81932" name="AutoShape 46"/>
          <p:cNvCxnSpPr>
            <a:cxnSpLocks noChangeShapeType="1"/>
            <a:stCxn id="81931" idx="3"/>
            <a:endCxn id="81930" idx="1"/>
          </p:cNvCxnSpPr>
          <p:nvPr/>
        </p:nvCxnSpPr>
        <p:spPr bwMode="auto">
          <a:xfrm flipV="1">
            <a:off x="18597563" y="11831122"/>
            <a:ext cx="868039" cy="1326078"/>
          </a:xfrm>
          <a:prstGeom prst="bentConnector3">
            <a:avLst>
              <a:gd name="adj1" fmla="val 50000"/>
            </a:avLst>
          </a:prstGeom>
          <a:noFill/>
          <a:ln w="9525">
            <a:solidFill>
              <a:schemeClr val="tx1"/>
            </a:solidFill>
            <a:miter lim="800000"/>
            <a:headEnd/>
            <a:tailEnd type="triangle" w="med" len="med"/>
          </a:ln>
        </p:spPr>
      </p:cxnSp>
      <p:sp>
        <p:nvSpPr>
          <p:cNvPr id="81933" name="Rectangle 44"/>
          <p:cNvSpPr>
            <a:spLocks noChangeArrowheads="1"/>
          </p:cNvSpPr>
          <p:nvPr/>
        </p:nvSpPr>
        <p:spPr bwMode="auto">
          <a:xfrm>
            <a:off x="11833225" y="8370888"/>
            <a:ext cx="6692900" cy="639762"/>
          </a:xfrm>
          <a:prstGeom prst="rect">
            <a:avLst/>
          </a:prstGeom>
          <a:noFill/>
          <a:ln w="9525">
            <a:solidFill>
              <a:schemeClr val="tx1"/>
            </a:solidFill>
            <a:miter lim="800000"/>
            <a:headEnd/>
            <a:tailEnd/>
          </a:ln>
        </p:spPr>
        <p:txBody>
          <a:bodyPr wrap="none" anchor="ctr"/>
          <a:lstStyle/>
          <a:p>
            <a:endParaRPr lang="en-US" sz="2400">
              <a:solidFill>
                <a:schemeClr val="bg1"/>
              </a:solidFill>
              <a:ea typeface="ＭＳ Ｐゴシック"/>
              <a:cs typeface="ＭＳ Ｐゴシック"/>
            </a:endParaRPr>
          </a:p>
        </p:txBody>
      </p:sp>
      <p:cxnSp>
        <p:nvCxnSpPr>
          <p:cNvPr id="81934" name="AutoShape 46"/>
          <p:cNvCxnSpPr>
            <a:cxnSpLocks noChangeShapeType="1"/>
            <a:stCxn id="81933" idx="3"/>
            <a:endCxn id="81929" idx="1"/>
          </p:cNvCxnSpPr>
          <p:nvPr/>
        </p:nvCxnSpPr>
        <p:spPr bwMode="auto">
          <a:xfrm flipV="1">
            <a:off x="18526125" y="7746410"/>
            <a:ext cx="723453" cy="944359"/>
          </a:xfrm>
          <a:prstGeom prst="bentConnector3">
            <a:avLst>
              <a:gd name="adj1" fmla="val 50000"/>
            </a:avLst>
          </a:prstGeom>
          <a:noFill/>
          <a:ln w="9525">
            <a:solidFill>
              <a:schemeClr val="tx1"/>
            </a:solidFill>
            <a:miter lim="800000"/>
            <a:headEnd/>
            <a:tailEnd type="triangle" w="med" len="med"/>
          </a:ln>
        </p:spPr>
      </p:cxnSp>
      <p:sp>
        <p:nvSpPr>
          <p:cNvPr id="81935" name="Rectangle 44"/>
          <p:cNvSpPr>
            <a:spLocks noChangeArrowheads="1"/>
          </p:cNvSpPr>
          <p:nvPr/>
        </p:nvSpPr>
        <p:spPr bwMode="auto">
          <a:xfrm>
            <a:off x="12049125" y="4914900"/>
            <a:ext cx="6692900" cy="639763"/>
          </a:xfrm>
          <a:prstGeom prst="rect">
            <a:avLst/>
          </a:prstGeom>
          <a:noFill/>
          <a:ln w="9525">
            <a:solidFill>
              <a:schemeClr val="tx1"/>
            </a:solidFill>
            <a:miter lim="800000"/>
            <a:headEnd/>
            <a:tailEnd/>
          </a:ln>
        </p:spPr>
        <p:txBody>
          <a:bodyPr wrap="none" anchor="ctr"/>
          <a:lstStyle/>
          <a:p>
            <a:endParaRPr lang="en-US" sz="2400">
              <a:solidFill>
                <a:schemeClr val="bg1"/>
              </a:solidFill>
              <a:ea typeface="ＭＳ Ｐゴシック"/>
              <a:cs typeface="ＭＳ Ｐゴシック"/>
            </a:endParaRPr>
          </a:p>
        </p:txBody>
      </p:sp>
      <p:cxnSp>
        <p:nvCxnSpPr>
          <p:cNvPr id="81936" name="AutoShape 46"/>
          <p:cNvCxnSpPr>
            <a:cxnSpLocks noChangeShapeType="1"/>
            <a:stCxn id="81935" idx="3"/>
            <a:endCxn id="81928" idx="1"/>
          </p:cNvCxnSpPr>
          <p:nvPr/>
        </p:nvCxnSpPr>
        <p:spPr bwMode="auto">
          <a:xfrm flipV="1">
            <a:off x="18742025" y="4846346"/>
            <a:ext cx="939601" cy="388436"/>
          </a:xfrm>
          <a:prstGeom prst="bentConnector3">
            <a:avLst>
              <a:gd name="adj1" fmla="val 50000"/>
            </a:avLst>
          </a:prstGeom>
          <a:noFill/>
          <a:ln w="9525">
            <a:solidFill>
              <a:schemeClr val="tx1"/>
            </a:solidFill>
            <a:miter lim="800000"/>
            <a:headEnd/>
            <a:tailEnd type="triangle" w="med" len="med"/>
          </a:ln>
        </p:spPr>
      </p:cxnSp>
      <p:sp>
        <p:nvSpPr>
          <p:cNvPr id="6" name="3 Título"/>
          <p:cNvSpPr txBox="1">
            <a:spLocks/>
          </p:cNvSpPr>
          <p:nvPr/>
        </p:nvSpPr>
        <p:spPr>
          <a:xfrm>
            <a:off x="976313" y="4572000"/>
            <a:ext cx="3786187" cy="857250"/>
          </a:xfrm>
          <a:prstGeom prst="rect">
            <a:avLst/>
          </a:prstGeom>
        </p:spPr>
        <p:txBody>
          <a:bodyPr lIns="217728" tIns="108864" rIns="217728" bIns="108864" anchor="ctr">
            <a:normAutofit lnSpcReduction="10000"/>
          </a:bodyPr>
          <a:lstStyle/>
          <a:p>
            <a:pPr defTabSz="2177278" fontAlgn="auto">
              <a:spcAft>
                <a:spcPts val="0"/>
              </a:spcAft>
              <a:defRPr/>
            </a:pPr>
            <a:r>
              <a:rPr lang="es-ES" sz="4400" b="1" spc="-150" dirty="0">
                <a:solidFill>
                  <a:schemeClr val="accent3">
                    <a:lumMod val="75000"/>
                  </a:schemeClr>
                </a:solidFill>
                <a:latin typeface="Arial Narrow" pitchFamily="34" charset="0"/>
                <a:ea typeface="+mj-ea"/>
                <a:cs typeface="+mj-cs"/>
              </a:rPr>
              <a:t>Key </a:t>
            </a:r>
            <a:r>
              <a:rPr lang="es-ES" sz="4400" b="1" spc="-150" dirty="0" err="1">
                <a:solidFill>
                  <a:schemeClr val="accent3">
                    <a:lumMod val="75000"/>
                  </a:schemeClr>
                </a:solidFill>
                <a:latin typeface="Arial Narrow" pitchFamily="34" charset="0"/>
                <a:ea typeface="+mj-ea"/>
                <a:cs typeface="+mj-cs"/>
              </a:rPr>
              <a:t>Messages</a:t>
            </a:r>
            <a:endParaRPr lang="es-ES" sz="4400" b="1" spc="-150" dirty="0">
              <a:solidFill>
                <a:schemeClr val="accent3">
                  <a:lumMod val="75000"/>
                </a:schemeClr>
              </a:solidFill>
              <a:latin typeface="Arial Narrow" pitchFamily="34" charset="0"/>
              <a:ea typeface="+mj-ea"/>
              <a:cs typeface="+mj-cs"/>
            </a:endParaRPr>
          </a:p>
        </p:txBody>
      </p:sp>
      <p:sp>
        <p:nvSpPr>
          <p:cNvPr id="8" name="7 CuadroTexto"/>
          <p:cNvSpPr txBox="1"/>
          <p:nvPr/>
        </p:nvSpPr>
        <p:spPr>
          <a:xfrm>
            <a:off x="1119188" y="5429250"/>
            <a:ext cx="4000500" cy="5740033"/>
          </a:xfrm>
          <a:prstGeom prst="rect">
            <a:avLst/>
          </a:prstGeom>
          <a:noFill/>
        </p:spPr>
        <p:txBody>
          <a:bodyPr>
            <a:spAutoFit/>
          </a:bodyPr>
          <a:lstStyle/>
          <a:p>
            <a:endParaRPr lang="es-ES" sz="3600" b="1" dirty="0" smtClean="0">
              <a:solidFill>
                <a:srgbClr val="595959"/>
              </a:solidFill>
              <a:latin typeface="Calibri" pitchFamily="34" charset="0"/>
            </a:endParaRPr>
          </a:p>
          <a:p>
            <a:r>
              <a:rPr lang="es-ES" sz="3600" b="1" dirty="0" err="1" smtClean="0">
                <a:solidFill>
                  <a:srgbClr val="595959"/>
                </a:solidFill>
                <a:latin typeface="Calibri" pitchFamily="34" charset="0"/>
              </a:rPr>
              <a:t>Reinvestment</a:t>
            </a:r>
            <a:r>
              <a:rPr lang="es-ES" sz="3600" b="1" dirty="0" smtClean="0">
                <a:solidFill>
                  <a:srgbClr val="595959"/>
                </a:solidFill>
                <a:latin typeface="Calibri" pitchFamily="34" charset="0"/>
              </a:rPr>
              <a:t> </a:t>
            </a:r>
            <a:r>
              <a:rPr lang="es-ES" sz="3600" b="1" dirty="0">
                <a:solidFill>
                  <a:srgbClr val="595959"/>
                </a:solidFill>
                <a:latin typeface="Calibri" pitchFamily="34" charset="0"/>
              </a:rPr>
              <a:t>of </a:t>
            </a:r>
            <a:r>
              <a:rPr lang="es-ES" sz="3600" b="1" dirty="0" err="1">
                <a:solidFill>
                  <a:srgbClr val="595959"/>
                </a:solidFill>
                <a:latin typeface="Calibri" pitchFamily="34" charset="0"/>
              </a:rPr>
              <a:t>profits</a:t>
            </a:r>
            <a:r>
              <a:rPr lang="es-ES" sz="3600" b="1" dirty="0">
                <a:solidFill>
                  <a:srgbClr val="595959"/>
                </a:solidFill>
                <a:latin typeface="Calibri" pitchFamily="34" charset="0"/>
              </a:rPr>
              <a:t> </a:t>
            </a:r>
            <a:r>
              <a:rPr lang="es-ES" sz="3600" b="1" dirty="0" err="1">
                <a:solidFill>
                  <a:srgbClr val="595959"/>
                </a:solidFill>
                <a:latin typeface="Calibri" pitchFamily="34" charset="0"/>
              </a:rPr>
              <a:t>significantly</a:t>
            </a:r>
            <a:r>
              <a:rPr lang="es-ES" sz="3600" b="1" dirty="0">
                <a:solidFill>
                  <a:srgbClr val="595959"/>
                </a:solidFill>
                <a:latin typeface="Calibri" pitchFamily="34" charset="0"/>
              </a:rPr>
              <a:t> </a:t>
            </a:r>
            <a:r>
              <a:rPr lang="es-ES" sz="3600" b="1" dirty="0" err="1">
                <a:solidFill>
                  <a:srgbClr val="595959"/>
                </a:solidFill>
                <a:latin typeface="Calibri" pitchFamily="34" charset="0"/>
              </a:rPr>
              <a:t>accelerates</a:t>
            </a:r>
            <a:r>
              <a:rPr lang="es-ES" sz="3600" b="1" dirty="0">
                <a:solidFill>
                  <a:srgbClr val="595959"/>
                </a:solidFill>
                <a:latin typeface="Calibri" pitchFamily="34" charset="0"/>
              </a:rPr>
              <a:t> </a:t>
            </a:r>
            <a:r>
              <a:rPr lang="es-ES" sz="3600" b="1" dirty="0" err="1">
                <a:solidFill>
                  <a:srgbClr val="595959"/>
                </a:solidFill>
                <a:latin typeface="Calibri" pitchFamily="34" charset="0"/>
              </a:rPr>
              <a:t>growth</a:t>
            </a:r>
            <a:r>
              <a:rPr lang="es-ES" sz="3600" b="1" dirty="0">
                <a:solidFill>
                  <a:srgbClr val="595959"/>
                </a:solidFill>
                <a:latin typeface="Calibri" pitchFamily="34" charset="0"/>
              </a:rPr>
              <a:t>, </a:t>
            </a:r>
            <a:r>
              <a:rPr lang="es-ES" sz="3600" b="1" dirty="0" err="1">
                <a:solidFill>
                  <a:srgbClr val="595959"/>
                </a:solidFill>
                <a:latin typeface="Calibri" pitchFamily="34" charset="0"/>
              </a:rPr>
              <a:t>even</a:t>
            </a:r>
            <a:r>
              <a:rPr lang="es-ES" sz="3600" b="1" dirty="0">
                <a:solidFill>
                  <a:srgbClr val="595959"/>
                </a:solidFill>
                <a:latin typeface="Calibri" pitchFamily="34" charset="0"/>
              </a:rPr>
              <a:t> </a:t>
            </a:r>
            <a:r>
              <a:rPr lang="es-ES" sz="3600" b="1" dirty="0" err="1">
                <a:solidFill>
                  <a:srgbClr val="595959"/>
                </a:solidFill>
                <a:latin typeface="Calibri" pitchFamily="34" charset="0"/>
              </a:rPr>
              <a:t>if</a:t>
            </a:r>
            <a:r>
              <a:rPr lang="es-ES" sz="3600" b="1" dirty="0">
                <a:solidFill>
                  <a:srgbClr val="595959"/>
                </a:solidFill>
                <a:latin typeface="Calibri" pitchFamily="34" charset="0"/>
              </a:rPr>
              <a:t> the </a:t>
            </a:r>
            <a:r>
              <a:rPr lang="es-ES" sz="3600" b="1" dirty="0" err="1">
                <a:solidFill>
                  <a:srgbClr val="595959"/>
                </a:solidFill>
                <a:latin typeface="Calibri" pitchFamily="34" charset="0"/>
              </a:rPr>
              <a:t>company</a:t>
            </a:r>
            <a:r>
              <a:rPr lang="es-ES" sz="3600" b="1" dirty="0">
                <a:solidFill>
                  <a:srgbClr val="595959"/>
                </a:solidFill>
                <a:latin typeface="Calibri" pitchFamily="34" charset="0"/>
              </a:rPr>
              <a:t> </a:t>
            </a:r>
            <a:r>
              <a:rPr lang="es-ES" sz="3600" b="1" dirty="0" err="1">
                <a:solidFill>
                  <a:srgbClr val="595959"/>
                </a:solidFill>
                <a:latin typeface="Calibri" pitchFamily="34" charset="0"/>
              </a:rPr>
              <a:t>remains</a:t>
            </a:r>
            <a:r>
              <a:rPr lang="es-ES" sz="3600" b="1" dirty="0">
                <a:solidFill>
                  <a:srgbClr val="595959"/>
                </a:solidFill>
                <a:latin typeface="Calibri" pitchFamily="34" charset="0"/>
              </a:rPr>
              <a:t> </a:t>
            </a:r>
            <a:r>
              <a:rPr lang="es-ES" sz="3600" b="1" dirty="0" err="1">
                <a:solidFill>
                  <a:srgbClr val="595959"/>
                </a:solidFill>
                <a:latin typeface="Calibri" pitchFamily="34" charset="0"/>
              </a:rPr>
              <a:t>debt</a:t>
            </a:r>
            <a:r>
              <a:rPr lang="es-ES" sz="3600" b="1" dirty="0">
                <a:solidFill>
                  <a:srgbClr val="595959"/>
                </a:solidFill>
                <a:latin typeface="Calibri" pitchFamily="34" charset="0"/>
              </a:rPr>
              <a:t>-free</a:t>
            </a:r>
          </a:p>
          <a:p>
            <a:endParaRPr lang="es-ES" sz="3600" b="1" dirty="0">
              <a:solidFill>
                <a:srgbClr val="595959"/>
              </a:solidFill>
              <a:latin typeface="Calibri" pitchFamily="34" charset="0"/>
            </a:endParaRPr>
          </a:p>
          <a:p>
            <a:endParaRPr lang="es-ES" sz="3600" b="1" dirty="0">
              <a:latin typeface="Calibri" pitchFamily="34" charset="0"/>
            </a:endParaRPr>
          </a:p>
          <a:p>
            <a:endParaRPr lang="es-ES" b="1" dirty="0">
              <a:latin typeface="Arial Narrow" pitchFamily="34" charset="0"/>
            </a:endParaRPr>
          </a:p>
        </p:txBody>
      </p:sp>
      <p:sp>
        <p:nvSpPr>
          <p:cNvPr id="19" name="3 Título"/>
          <p:cNvSpPr txBox="1">
            <a:spLocks/>
          </p:cNvSpPr>
          <p:nvPr/>
        </p:nvSpPr>
        <p:spPr>
          <a:xfrm>
            <a:off x="5334000" y="388914"/>
            <a:ext cx="17075150" cy="1357312"/>
          </a:xfrm>
          <a:prstGeom prst="rect">
            <a:avLst/>
          </a:prstGeom>
        </p:spPr>
        <p:txBody>
          <a:bodyPr lIns="217728" tIns="108864" rIns="217728" bIns="108864" anchor="ctr">
            <a:normAutofit/>
          </a:bodyPr>
          <a:lstStyle/>
          <a:p>
            <a:r>
              <a:rPr lang="es-ES_tradnl" sz="7200" b="1" dirty="0" smtClean="0">
                <a:solidFill>
                  <a:srgbClr val="404040"/>
                </a:solidFill>
                <a:latin typeface="Arial Narrow" pitchFamily="34" charset="0"/>
              </a:rPr>
              <a:t>9.2.- FINANCIALS – SCENARIO 2</a:t>
            </a:r>
            <a:endParaRPr lang="es-ES" sz="7200" b="1" dirty="0">
              <a:solidFill>
                <a:srgbClr val="404040"/>
              </a:solidFill>
              <a:latin typeface="Arial Narrow" pitchFamily="34" charset="0"/>
            </a:endParaRPr>
          </a:p>
        </p:txBody>
      </p:sp>
      <p:sp>
        <p:nvSpPr>
          <p:cNvPr id="20" name="3 Título"/>
          <p:cNvSpPr txBox="1">
            <a:spLocks/>
          </p:cNvSpPr>
          <p:nvPr/>
        </p:nvSpPr>
        <p:spPr>
          <a:xfrm>
            <a:off x="977028" y="500812"/>
            <a:ext cx="3857653" cy="3286148"/>
          </a:xfrm>
          <a:prstGeom prst="rect">
            <a:avLst/>
          </a:prstGeom>
        </p:spPr>
        <p:txBody>
          <a:bodyP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60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9. FINANCIAL PLAN</a:t>
            </a:r>
            <a:endParaRPr kumimoji="0" lang="es-ES" sz="60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1692728" y="5215720"/>
            <a:ext cx="11001452" cy="7786742"/>
          </a:xfrm>
        </p:spPr>
        <p:txBody>
          <a:bodyPr>
            <a:normAutofit fontScale="92500" lnSpcReduction="20000"/>
          </a:bodyPr>
          <a:lstStyle/>
          <a:p>
            <a:pPr algn="l"/>
            <a:r>
              <a:rPr lang="en-US" sz="3200" dirty="0" smtClean="0"/>
              <a:t>From The Bench co-founder in 2008.</a:t>
            </a:r>
          </a:p>
          <a:p>
            <a:pPr algn="l"/>
            <a:r>
              <a:rPr lang="en-US" sz="3200" dirty="0" smtClean="0"/>
              <a:t>General manager with wide entrepreneurial background during more than 10 years, specialized in sport business, new media, mobile apps and videogames markets.</a:t>
            </a:r>
          </a:p>
          <a:p>
            <a:pPr algn="l"/>
            <a:endParaRPr lang="en-US" sz="3200" dirty="0" smtClean="0"/>
          </a:p>
          <a:p>
            <a:pPr algn="l"/>
            <a:r>
              <a:rPr lang="es-ES" sz="3200" b="1" dirty="0" err="1" smtClean="0">
                <a:solidFill>
                  <a:schemeClr val="tx1">
                    <a:lumMod val="65000"/>
                    <a:lumOff val="35000"/>
                  </a:schemeClr>
                </a:solidFill>
              </a:rPr>
              <a:t>Academic</a:t>
            </a:r>
            <a:r>
              <a:rPr lang="es-ES" sz="3200" b="1" dirty="0" smtClean="0">
                <a:solidFill>
                  <a:schemeClr val="tx1">
                    <a:lumMod val="65000"/>
                    <a:lumOff val="35000"/>
                  </a:schemeClr>
                </a:solidFill>
              </a:rPr>
              <a:t> </a:t>
            </a:r>
            <a:r>
              <a:rPr lang="es-ES" sz="3200" b="1" dirty="0" err="1" smtClean="0">
                <a:solidFill>
                  <a:schemeClr val="tx1">
                    <a:lumMod val="65000"/>
                    <a:lumOff val="35000"/>
                  </a:schemeClr>
                </a:solidFill>
              </a:rPr>
              <a:t>background</a:t>
            </a:r>
            <a:endParaRPr lang="es-ES" sz="3200" b="1" dirty="0" smtClean="0">
              <a:solidFill>
                <a:schemeClr val="tx1">
                  <a:lumMod val="65000"/>
                  <a:lumOff val="35000"/>
                </a:schemeClr>
              </a:solidFill>
            </a:endParaRPr>
          </a:p>
          <a:p>
            <a:pPr algn="l"/>
            <a:r>
              <a:rPr lang="en-US" sz="3200" dirty="0" smtClean="0"/>
              <a:t>Master - Information Systems Management, TIC. Polytechnic University of Valencia.</a:t>
            </a:r>
          </a:p>
          <a:p>
            <a:pPr algn="l"/>
            <a:r>
              <a:rPr lang="en-US" sz="3200" dirty="0" smtClean="0"/>
              <a:t>Computer Engineering, Software Engineering. University of Alicante.</a:t>
            </a:r>
          </a:p>
          <a:p>
            <a:pPr algn="l"/>
            <a:endParaRPr lang="en-US" sz="3200" dirty="0" smtClean="0"/>
          </a:p>
          <a:p>
            <a:pPr algn="l"/>
            <a:r>
              <a:rPr lang="en-US" sz="3200" b="1" dirty="0" smtClean="0">
                <a:solidFill>
                  <a:schemeClr val="tx1">
                    <a:lumMod val="65000"/>
                    <a:lumOff val="35000"/>
                  </a:schemeClr>
                </a:solidFill>
              </a:rPr>
              <a:t>Achievements</a:t>
            </a:r>
          </a:p>
          <a:p>
            <a:pPr algn="l"/>
            <a:r>
              <a:rPr lang="en-US" sz="3200" dirty="0" smtClean="0"/>
              <a:t>Lecturer in the Videogames Production Master in Alicante University</a:t>
            </a:r>
          </a:p>
          <a:p>
            <a:pPr algn="l"/>
            <a:r>
              <a:rPr lang="en-US" sz="3200" dirty="0" smtClean="0"/>
              <a:t>Speaker in entrepreneurship conferences.</a:t>
            </a:r>
            <a:endParaRPr lang="es-ES" sz="3200" dirty="0" smtClean="0"/>
          </a:p>
          <a:p>
            <a:pPr algn="l"/>
            <a:endParaRPr lang="en-US" sz="3200" dirty="0" smtClean="0"/>
          </a:p>
          <a:p>
            <a:pPr algn="l"/>
            <a:r>
              <a:rPr lang="en-US" sz="3200" b="1" dirty="0" smtClean="0">
                <a:solidFill>
                  <a:schemeClr val="tx1">
                    <a:lumMod val="65000"/>
                    <a:lumOff val="35000"/>
                  </a:schemeClr>
                </a:solidFill>
              </a:rPr>
              <a:t>Languages</a:t>
            </a:r>
            <a:r>
              <a:rPr lang="en-US" sz="3200" dirty="0" smtClean="0">
                <a:solidFill>
                  <a:schemeClr val="tx1">
                    <a:lumMod val="65000"/>
                    <a:lumOff val="35000"/>
                  </a:schemeClr>
                </a:solidFill>
              </a:rPr>
              <a:t> </a:t>
            </a:r>
          </a:p>
          <a:p>
            <a:pPr algn="l"/>
            <a:r>
              <a:rPr lang="en-US" sz="3200" dirty="0" smtClean="0"/>
              <a:t>English and Spanish.</a:t>
            </a:r>
          </a:p>
        </p:txBody>
      </p:sp>
      <p:sp>
        <p:nvSpPr>
          <p:cNvPr id="4" name="3 Título"/>
          <p:cNvSpPr>
            <a:spLocks noGrp="1"/>
          </p:cNvSpPr>
          <p:nvPr>
            <p:ph type="ctrTitle"/>
          </p:nvPr>
        </p:nvSpPr>
        <p:spPr>
          <a:xfrm>
            <a:off x="977028" y="500812"/>
            <a:ext cx="3857653" cy="3286148"/>
          </a:xfrm>
        </p:spPr>
        <p:txBody>
          <a:bodyPr>
            <a:normAutofit/>
          </a:bodyPr>
          <a:lstStyle/>
          <a:p>
            <a:pPr algn="l"/>
            <a:r>
              <a:rPr lang="es-ES_tradnl" sz="5400" b="1" spc="-150" dirty="0" smtClean="0">
                <a:solidFill>
                  <a:schemeClr val="bg1"/>
                </a:solidFill>
                <a:effectLst>
                  <a:outerShdw blurRad="38100" dist="38100" dir="2700000" algn="tl">
                    <a:srgbClr val="000000">
                      <a:alpha val="43137"/>
                    </a:srgbClr>
                  </a:outerShdw>
                </a:effectLst>
                <a:latin typeface="Arial Narrow" pitchFamily="34" charset="0"/>
              </a:rPr>
              <a:t>APPENDICE</a:t>
            </a:r>
            <a:endParaRPr lang="es-ES" sz="54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MANAGEMENT</a:t>
            </a:r>
          </a:p>
        </p:txBody>
      </p:sp>
      <p:sp>
        <p:nvSpPr>
          <p:cNvPr id="6" name="3 Título"/>
          <p:cNvSpPr txBox="1">
            <a:spLocks/>
          </p:cNvSpPr>
          <p:nvPr/>
        </p:nvSpPr>
        <p:spPr>
          <a:xfrm>
            <a:off x="5406184" y="2001010"/>
            <a:ext cx="14275442"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all" spc="-150" normalizeH="0" noProof="0" dirty="0" smtClean="0">
                <a:ln>
                  <a:noFill/>
                </a:ln>
                <a:solidFill>
                  <a:schemeClr val="bg1">
                    <a:lumMod val="65000"/>
                  </a:schemeClr>
                </a:solidFill>
                <a:uLnTx/>
                <a:uFillTx/>
                <a:latin typeface="Arial Narrow" pitchFamily="34" charset="0"/>
                <a:ea typeface="+mj-ea"/>
                <a:cs typeface="+mj-cs"/>
              </a:rPr>
              <a:t>LIVING IN A DIGITAL WORLD</a:t>
            </a:r>
          </a:p>
        </p:txBody>
      </p:sp>
      <p:sp>
        <p:nvSpPr>
          <p:cNvPr id="9" name="3 Título"/>
          <p:cNvSpPr txBox="1">
            <a:spLocks/>
          </p:cNvSpPr>
          <p:nvPr/>
        </p:nvSpPr>
        <p:spPr>
          <a:xfrm>
            <a:off x="11400706" y="3358332"/>
            <a:ext cx="11644394" cy="207170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rgbClr val="00B050"/>
                </a:solidFill>
                <a:uLnTx/>
                <a:uFillTx/>
                <a:latin typeface="Arial Narrow" pitchFamily="34" charset="0"/>
                <a:ea typeface="+mj-ea"/>
                <a:cs typeface="+mj-cs"/>
              </a:rPr>
              <a:t>José David</a:t>
            </a:r>
            <a:r>
              <a:rPr kumimoji="0" lang="es-ES" sz="7200" b="1" i="0" u="none" strike="noStrike" kern="1200" cap="none" spc="-150" normalizeH="0" noProof="0" dirty="0" smtClean="0">
                <a:ln>
                  <a:noFill/>
                </a:ln>
                <a:solidFill>
                  <a:srgbClr val="00B050"/>
                </a:solidFill>
                <a:uLnTx/>
                <a:uFillTx/>
                <a:latin typeface="Arial Narrow" pitchFamily="34" charset="0"/>
                <a:ea typeface="+mj-ea"/>
                <a:cs typeface="+mj-cs"/>
              </a:rPr>
              <a:t> </a:t>
            </a:r>
            <a:r>
              <a:rPr kumimoji="0" lang="es-ES" sz="7200" b="1" i="0" u="none" strike="noStrike" kern="1200" cap="none" spc="-150" normalizeH="0" noProof="0" dirty="0" err="1" smtClean="0">
                <a:ln>
                  <a:noFill/>
                </a:ln>
                <a:solidFill>
                  <a:srgbClr val="00B050"/>
                </a:solidFill>
                <a:uLnTx/>
                <a:uFillTx/>
                <a:latin typeface="Arial Narrow" pitchFamily="34" charset="0"/>
                <a:ea typeface="+mj-ea"/>
                <a:cs typeface="+mj-cs"/>
              </a:rPr>
              <a:t>Poveda</a:t>
            </a:r>
            <a:endParaRPr kumimoji="0" lang="es-ES" sz="7200" b="1" i="0" u="none" strike="noStrike" kern="1200" cap="none" spc="-150" normalizeH="0" noProof="0" dirty="0" smtClean="0">
              <a:ln>
                <a:noFill/>
              </a:ln>
              <a:solidFill>
                <a:srgbClr val="00B050"/>
              </a:solidFill>
              <a:uLnTx/>
              <a:uFillTx/>
              <a:latin typeface="Arial Narrow" pitchFamily="34" charset="0"/>
              <a:ea typeface="+mj-ea"/>
              <a:cs typeface="+mj-cs"/>
            </a:endParaRPr>
          </a:p>
          <a:p>
            <a:pPr marL="0" marR="0" lvl="0" indent="0" algn="l" defTabSz="2177278" rtl="0" eaLnBrk="1" fontAlgn="auto" latinLnBrk="0" hangingPunct="1">
              <a:lnSpc>
                <a:spcPct val="100000"/>
              </a:lnSpc>
              <a:spcBef>
                <a:spcPct val="0"/>
              </a:spcBef>
              <a:spcAft>
                <a:spcPts val="0"/>
              </a:spcAft>
              <a:buClrTx/>
              <a:buSzTx/>
              <a:buFontTx/>
              <a:buNone/>
              <a:tabLst/>
              <a:defRPr/>
            </a:pPr>
            <a:r>
              <a:rPr lang="es-ES" sz="3900" b="1" spc="-150" baseline="0" dirty="0" smtClean="0">
                <a:solidFill>
                  <a:schemeClr val="tx1">
                    <a:lumMod val="65000"/>
                    <a:lumOff val="35000"/>
                  </a:schemeClr>
                </a:solidFill>
                <a:latin typeface="Arial Narrow" pitchFamily="34" charset="0"/>
                <a:ea typeface="+mj-ea"/>
                <a:cs typeface="+mj-cs"/>
              </a:rPr>
              <a:t>CEO</a:t>
            </a:r>
            <a:endParaRPr kumimoji="0" lang="es-ES" sz="3900" b="1" i="0" u="none" strike="noStrike" kern="1200" cap="none" spc="-150" normalizeH="0" baseline="0" noProof="0" dirty="0" smtClean="0">
              <a:ln>
                <a:noFill/>
              </a:ln>
              <a:solidFill>
                <a:schemeClr val="tx1">
                  <a:lumMod val="65000"/>
                  <a:lumOff val="35000"/>
                </a:schemeClr>
              </a:solidFill>
              <a:uLnTx/>
              <a:uFillTx/>
              <a:latin typeface="Arial Narrow" pitchFamily="34" charset="0"/>
              <a:ea typeface="+mj-ea"/>
              <a:cs typeface="+mj-cs"/>
            </a:endParaRPr>
          </a:p>
        </p:txBody>
      </p:sp>
      <p:pic>
        <p:nvPicPr>
          <p:cNvPr id="20482" name="Picture 2" descr="\\192.168.1.26\www\PROVISIONAL\VICTORIA\fotos corporativas cuadradas\josedavid_poveda1.jpg"/>
          <p:cNvPicPr>
            <a:picLocks noChangeAspect="1" noChangeArrowheads="1"/>
          </p:cNvPicPr>
          <p:nvPr/>
        </p:nvPicPr>
        <p:blipFill>
          <a:blip r:embed="rId3" cstate="print"/>
          <a:srcRect/>
          <a:stretch>
            <a:fillRect/>
          </a:stretch>
        </p:blipFill>
        <p:spPr bwMode="auto">
          <a:xfrm>
            <a:off x="5280026" y="3762450"/>
            <a:ext cx="6120680" cy="6120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7 Imagen" descr="jerarquia.png"/>
          <p:cNvPicPr>
            <a:picLocks noChangeAspect="1"/>
          </p:cNvPicPr>
          <p:nvPr/>
        </p:nvPicPr>
        <p:blipFill>
          <a:blip r:embed="rId4" cstate="print"/>
          <a:stretch>
            <a:fillRect/>
          </a:stretch>
        </p:blipFill>
        <p:spPr>
          <a:xfrm>
            <a:off x="3611339" y="9163050"/>
            <a:ext cx="6349207" cy="2730159"/>
          </a:xfrm>
          <a:prstGeom prst="rect">
            <a:avLst/>
          </a:prstGeom>
        </p:spPr>
      </p:pic>
      <p:sp>
        <p:nvSpPr>
          <p:cNvPr id="11" name="10 Elipse"/>
          <p:cNvSpPr/>
          <p:nvPr/>
        </p:nvSpPr>
        <p:spPr>
          <a:xfrm>
            <a:off x="6500397" y="9184140"/>
            <a:ext cx="432048" cy="432048"/>
          </a:xfrm>
          <a:prstGeom prst="ellipse">
            <a:avLst/>
          </a:prstGeom>
          <a:solidFill>
            <a:srgbClr val="E727D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1692728" y="5215720"/>
            <a:ext cx="12165362" cy="8051786"/>
          </a:xfrm>
        </p:spPr>
        <p:txBody>
          <a:bodyPr>
            <a:noAutofit/>
          </a:bodyPr>
          <a:lstStyle/>
          <a:p>
            <a:pPr algn="l"/>
            <a:r>
              <a:rPr lang="en-US" sz="2600" dirty="0" smtClean="0">
                <a:latin typeface="+mj-lt"/>
              </a:rPr>
              <a:t>From The Bench co-founder. Joined the Company in 2010.</a:t>
            </a:r>
          </a:p>
          <a:p>
            <a:pPr algn="l"/>
            <a:r>
              <a:rPr lang="en-US" sz="2600" dirty="0" smtClean="0">
                <a:latin typeface="+mj-lt"/>
              </a:rPr>
              <a:t>Chief Technology with entrepreneurial vision in technology-oriented companies. More than  Executive power and day-to-day management and operations of IT. Strong communication and interpersonal skills. Loves game design.</a:t>
            </a:r>
            <a:endParaRPr lang="en-US" sz="2600" b="1" dirty="0" smtClean="0">
              <a:solidFill>
                <a:schemeClr val="tx1">
                  <a:lumMod val="65000"/>
                  <a:lumOff val="35000"/>
                </a:schemeClr>
              </a:solidFill>
              <a:latin typeface="+mj-lt"/>
            </a:endParaRPr>
          </a:p>
          <a:p>
            <a:pPr lvl="0" algn="l"/>
            <a:r>
              <a:rPr lang="en-US" sz="2600" dirty="0" smtClean="0">
                <a:latin typeface="+mj-lt"/>
              </a:rPr>
              <a:t>”Big thinker”, development leader team, database analyst and administrator, infrastructure architect.</a:t>
            </a:r>
            <a:endParaRPr lang="es-ES" sz="2600" dirty="0" smtClean="0">
              <a:latin typeface="+mj-lt"/>
            </a:endParaRPr>
          </a:p>
          <a:p>
            <a:pPr algn="l"/>
            <a:r>
              <a:rPr lang="en-US" sz="2600" dirty="0" smtClean="0">
                <a:latin typeface="+mj-lt"/>
              </a:rPr>
              <a:t>Negotiates with big IT providers: housing (and hosting), connectivity and hardware.</a:t>
            </a:r>
            <a:endParaRPr lang="en-US" sz="2600" b="1" dirty="0" smtClean="0">
              <a:solidFill>
                <a:schemeClr val="tx1">
                  <a:lumMod val="65000"/>
                  <a:lumOff val="35000"/>
                </a:schemeClr>
              </a:solidFill>
              <a:latin typeface="+mj-lt"/>
            </a:endParaRPr>
          </a:p>
          <a:p>
            <a:pPr algn="l"/>
            <a:endParaRPr lang="en-US" sz="2600" b="1" dirty="0" smtClean="0">
              <a:solidFill>
                <a:schemeClr val="tx1">
                  <a:lumMod val="65000"/>
                  <a:lumOff val="35000"/>
                </a:schemeClr>
              </a:solidFill>
              <a:latin typeface="+mj-lt"/>
            </a:endParaRPr>
          </a:p>
          <a:p>
            <a:pPr algn="l"/>
            <a:r>
              <a:rPr lang="es-ES" sz="2800" b="1" dirty="0" err="1" smtClean="0">
                <a:solidFill>
                  <a:schemeClr val="tx1">
                    <a:lumMod val="65000"/>
                    <a:lumOff val="35000"/>
                  </a:schemeClr>
                </a:solidFill>
              </a:rPr>
              <a:t>Academic</a:t>
            </a:r>
            <a:r>
              <a:rPr lang="es-ES" sz="2800" b="1" dirty="0" smtClean="0">
                <a:solidFill>
                  <a:schemeClr val="tx1">
                    <a:lumMod val="65000"/>
                    <a:lumOff val="35000"/>
                  </a:schemeClr>
                </a:solidFill>
              </a:rPr>
              <a:t> </a:t>
            </a:r>
            <a:r>
              <a:rPr lang="es-ES" sz="2800" b="1" dirty="0" err="1" smtClean="0">
                <a:solidFill>
                  <a:schemeClr val="tx1">
                    <a:lumMod val="65000"/>
                    <a:lumOff val="35000"/>
                  </a:schemeClr>
                </a:solidFill>
              </a:rPr>
              <a:t>background</a:t>
            </a:r>
            <a:endParaRPr lang="es-ES" sz="2800" b="1" dirty="0" smtClean="0">
              <a:solidFill>
                <a:schemeClr val="tx1">
                  <a:lumMod val="65000"/>
                  <a:lumOff val="35000"/>
                </a:schemeClr>
              </a:solidFill>
            </a:endParaRPr>
          </a:p>
          <a:p>
            <a:pPr lvl="0" algn="l"/>
            <a:r>
              <a:rPr lang="en-US" sz="2600" dirty="0" smtClean="0">
                <a:latin typeface="+mj-lt"/>
              </a:rPr>
              <a:t>Specialist in Information Security . Polytechnic University of Alicante.</a:t>
            </a:r>
            <a:endParaRPr lang="es-ES" sz="2600" dirty="0" smtClean="0">
              <a:latin typeface="+mj-lt"/>
            </a:endParaRPr>
          </a:p>
          <a:p>
            <a:pPr lvl="0" algn="l"/>
            <a:r>
              <a:rPr lang="en-US" sz="2600" dirty="0" smtClean="0">
                <a:latin typeface="+mj-lt"/>
              </a:rPr>
              <a:t>Computer Engineering, Software Engineering. University of Alicante.</a:t>
            </a:r>
            <a:endParaRPr lang="es-ES" sz="2600" dirty="0" smtClean="0">
              <a:latin typeface="+mj-lt"/>
            </a:endParaRPr>
          </a:p>
          <a:p>
            <a:pPr algn="l"/>
            <a:endParaRPr lang="en-US" sz="2600" b="1" dirty="0" smtClean="0">
              <a:solidFill>
                <a:schemeClr val="tx1">
                  <a:lumMod val="65000"/>
                  <a:lumOff val="35000"/>
                </a:schemeClr>
              </a:solidFill>
              <a:latin typeface="+mj-lt"/>
            </a:endParaRPr>
          </a:p>
          <a:p>
            <a:pPr algn="l"/>
            <a:r>
              <a:rPr lang="en-US" sz="2600" b="1" dirty="0" smtClean="0">
                <a:solidFill>
                  <a:schemeClr val="tx1">
                    <a:lumMod val="65000"/>
                    <a:lumOff val="35000"/>
                  </a:schemeClr>
                </a:solidFill>
                <a:latin typeface="+mj-lt"/>
              </a:rPr>
              <a:t>Languages</a:t>
            </a:r>
            <a:r>
              <a:rPr lang="en-US" sz="2600" dirty="0" smtClean="0">
                <a:latin typeface="+mj-lt"/>
              </a:rPr>
              <a:t> </a:t>
            </a:r>
          </a:p>
          <a:p>
            <a:pPr algn="l"/>
            <a:r>
              <a:rPr lang="en-US" sz="2600" dirty="0" smtClean="0">
                <a:latin typeface="+mj-lt"/>
              </a:rPr>
              <a:t>English, French and Spanish.</a:t>
            </a: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lvl="0">
              <a:spcBef>
                <a:spcPct val="0"/>
              </a:spcBef>
              <a:defRPr/>
            </a:pPr>
            <a:r>
              <a:rPr lang="es-ES" sz="7200" b="1" spc="-150" dirty="0" smtClean="0">
                <a:solidFill>
                  <a:schemeClr val="tx1">
                    <a:lumMod val="75000"/>
                    <a:lumOff val="25000"/>
                  </a:schemeClr>
                </a:solidFill>
                <a:latin typeface="Arial Narrow" pitchFamily="34" charset="0"/>
              </a:rPr>
              <a:t>MANAGEMENT</a:t>
            </a:r>
          </a:p>
        </p:txBody>
      </p:sp>
      <p:sp>
        <p:nvSpPr>
          <p:cNvPr id="6" name="3 Título"/>
          <p:cNvSpPr txBox="1">
            <a:spLocks/>
          </p:cNvSpPr>
          <p:nvPr/>
        </p:nvSpPr>
        <p:spPr>
          <a:xfrm>
            <a:off x="5406184" y="2113676"/>
            <a:ext cx="12715964" cy="928694"/>
          </a:xfrm>
          <a:prstGeom prst="rect">
            <a:avLst/>
          </a:prstGeom>
        </p:spPr>
        <p:txBody>
          <a:bodyPr vert="horz" lIns="217728" tIns="108864" rIns="217728" bIns="108864" rtlCol="0" anchor="ctr">
            <a:normAutofit fontScale="92500"/>
          </a:bodyPr>
          <a:lstStyle/>
          <a:p>
            <a:pPr>
              <a:spcBef>
                <a:spcPct val="0"/>
              </a:spcBef>
              <a:defRPr/>
            </a:pPr>
            <a:r>
              <a:rPr lang="en-US" sz="4700" b="1" cap="all" spc="-150" dirty="0" smtClean="0">
                <a:solidFill>
                  <a:schemeClr val="bg1">
                    <a:lumMod val="65000"/>
                  </a:schemeClr>
                </a:solidFill>
                <a:latin typeface="Arial Narrow" pitchFamily="34" charset="0"/>
                <a:ea typeface="+mj-ea"/>
                <a:cs typeface="+mj-cs"/>
              </a:rPr>
              <a:t>Technology visionary and Operations Manager</a:t>
            </a:r>
            <a:endParaRPr lang="es-ES" sz="4700" b="1" cap="all" spc="-150" dirty="0" smtClean="0">
              <a:solidFill>
                <a:schemeClr val="bg1">
                  <a:lumMod val="65000"/>
                </a:schemeClr>
              </a:solidFill>
              <a:latin typeface="Arial Narrow" pitchFamily="34" charset="0"/>
              <a:ea typeface="+mj-ea"/>
              <a:cs typeface="+mj-cs"/>
            </a:endParaRPr>
          </a:p>
          <a:p>
            <a:pPr marL="0" marR="0" lvl="0" indent="0" algn="l" defTabSz="2177278" rtl="0" eaLnBrk="1" fontAlgn="auto" latinLnBrk="0" hangingPunct="1">
              <a:lnSpc>
                <a:spcPct val="100000"/>
              </a:lnSpc>
              <a:spcBef>
                <a:spcPct val="0"/>
              </a:spcBef>
              <a:spcAft>
                <a:spcPts val="0"/>
              </a:spcAft>
              <a:buClrTx/>
              <a:buSzTx/>
              <a:buFontTx/>
              <a:buNone/>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9" name="3 Título"/>
          <p:cNvSpPr txBox="1">
            <a:spLocks/>
          </p:cNvSpPr>
          <p:nvPr/>
        </p:nvSpPr>
        <p:spPr>
          <a:xfrm>
            <a:off x="11400706" y="3358332"/>
            <a:ext cx="11644394" cy="207170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rgbClr val="00B050"/>
                </a:solidFill>
                <a:uLnTx/>
                <a:uFillTx/>
                <a:latin typeface="Arial Narrow" pitchFamily="34" charset="0"/>
                <a:ea typeface="+mj-ea"/>
                <a:cs typeface="+mj-cs"/>
              </a:rPr>
              <a:t>Felipe Alonso </a:t>
            </a:r>
            <a:r>
              <a:rPr kumimoji="0" lang="es-ES" sz="7200" b="1" i="0" u="none" strike="noStrike" kern="1200" cap="none" spc="-150" normalizeH="0" baseline="0" noProof="0" dirty="0" err="1" smtClean="0">
                <a:ln>
                  <a:noFill/>
                </a:ln>
                <a:solidFill>
                  <a:srgbClr val="00B050"/>
                </a:solidFill>
                <a:uLnTx/>
                <a:uFillTx/>
                <a:latin typeface="Arial Narrow" pitchFamily="34" charset="0"/>
                <a:ea typeface="+mj-ea"/>
                <a:cs typeface="+mj-cs"/>
              </a:rPr>
              <a:t>Simarro</a:t>
            </a:r>
            <a:endParaRPr kumimoji="0" lang="es-ES" sz="7200" b="1" i="0" u="none" strike="noStrike" kern="1200" cap="none" spc="-150" normalizeH="0" noProof="0" dirty="0" smtClean="0">
              <a:ln>
                <a:noFill/>
              </a:ln>
              <a:solidFill>
                <a:srgbClr val="00B050"/>
              </a:solidFill>
              <a:uLnTx/>
              <a:uFillTx/>
              <a:latin typeface="Arial Narrow" pitchFamily="34" charset="0"/>
              <a:ea typeface="+mj-ea"/>
              <a:cs typeface="+mj-cs"/>
            </a:endParaRPr>
          </a:p>
          <a:p>
            <a:pPr marL="0" marR="0" lvl="0" indent="0" algn="l" defTabSz="2177278" rtl="0" eaLnBrk="1" fontAlgn="auto" latinLnBrk="0" hangingPunct="1">
              <a:lnSpc>
                <a:spcPct val="100000"/>
              </a:lnSpc>
              <a:spcBef>
                <a:spcPct val="0"/>
              </a:spcBef>
              <a:spcAft>
                <a:spcPts val="0"/>
              </a:spcAft>
              <a:buClrTx/>
              <a:buSzTx/>
              <a:buFontTx/>
              <a:buNone/>
              <a:tabLst/>
              <a:defRPr/>
            </a:pPr>
            <a:r>
              <a:rPr lang="es-ES" sz="3900" b="1" spc="-150" baseline="0" dirty="0" smtClean="0">
                <a:solidFill>
                  <a:schemeClr val="tx1">
                    <a:lumMod val="65000"/>
                    <a:lumOff val="35000"/>
                  </a:schemeClr>
                </a:solidFill>
                <a:latin typeface="Arial Narrow" pitchFamily="34" charset="0"/>
                <a:ea typeface="+mj-ea"/>
                <a:cs typeface="+mj-cs"/>
              </a:rPr>
              <a:t>CTO</a:t>
            </a:r>
            <a:endParaRPr kumimoji="0" lang="es-ES" sz="3900" b="1" i="0" u="none" strike="noStrike" kern="1200" cap="none" spc="-150" normalizeH="0" baseline="0" noProof="0" dirty="0" smtClean="0">
              <a:ln>
                <a:noFill/>
              </a:ln>
              <a:solidFill>
                <a:schemeClr val="tx1">
                  <a:lumMod val="65000"/>
                  <a:lumOff val="35000"/>
                </a:schemeClr>
              </a:solidFill>
              <a:uLnTx/>
              <a:uFillTx/>
              <a:latin typeface="Arial Narrow" pitchFamily="34" charset="0"/>
              <a:ea typeface="+mj-ea"/>
              <a:cs typeface="+mj-cs"/>
            </a:endParaRPr>
          </a:p>
        </p:txBody>
      </p:sp>
      <p:sp>
        <p:nvSpPr>
          <p:cNvPr id="10"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_tradnl" sz="5400" b="1" i="0" u="none" strike="noStrike" kern="1200" cap="none" spc="-150" normalizeH="0" baseline="0" noProof="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APPENDICE</a:t>
            </a:r>
            <a:endParaRPr kumimoji="0" lang="es-ES" sz="54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pic>
        <p:nvPicPr>
          <p:cNvPr id="18433" name="Picture 1" descr="\\192.168.1.26\www\PROVISIONAL\VICTORIA\fotos corporativas cuadradas\felipe_alonso_bn.jpg"/>
          <p:cNvPicPr>
            <a:picLocks noChangeAspect="1" noChangeArrowheads="1"/>
          </p:cNvPicPr>
          <p:nvPr/>
        </p:nvPicPr>
        <p:blipFill>
          <a:blip r:embed="rId3" cstate="print"/>
          <a:srcRect/>
          <a:stretch>
            <a:fillRect/>
          </a:stretch>
        </p:blipFill>
        <p:spPr bwMode="auto">
          <a:xfrm>
            <a:off x="5136010" y="3690442"/>
            <a:ext cx="6264696" cy="62646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10 Imagen" descr="jerarquia.png"/>
          <p:cNvPicPr>
            <a:picLocks noChangeAspect="1"/>
          </p:cNvPicPr>
          <p:nvPr/>
        </p:nvPicPr>
        <p:blipFill>
          <a:blip r:embed="rId4" cstate="print"/>
          <a:stretch>
            <a:fillRect/>
          </a:stretch>
        </p:blipFill>
        <p:spPr>
          <a:xfrm>
            <a:off x="3191794" y="9163050"/>
            <a:ext cx="6349207" cy="2730159"/>
          </a:xfrm>
          <a:prstGeom prst="rect">
            <a:avLst/>
          </a:prstGeom>
        </p:spPr>
      </p:pic>
      <p:sp>
        <p:nvSpPr>
          <p:cNvPr id="13" name="12 Elipse"/>
          <p:cNvSpPr/>
          <p:nvPr/>
        </p:nvSpPr>
        <p:spPr>
          <a:xfrm>
            <a:off x="6080852" y="9616188"/>
            <a:ext cx="432048" cy="432048"/>
          </a:xfrm>
          <a:prstGeom prst="ellipse">
            <a:avLst/>
          </a:prstGeom>
          <a:solidFill>
            <a:srgbClr val="E727D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1692728" y="5215720"/>
            <a:ext cx="12165362" cy="7786742"/>
          </a:xfrm>
        </p:spPr>
        <p:txBody>
          <a:bodyPr>
            <a:normAutofit lnSpcReduction="10000"/>
          </a:bodyPr>
          <a:lstStyle/>
          <a:p>
            <a:pPr algn="l"/>
            <a:r>
              <a:rPr lang="en-US" sz="2800" dirty="0" smtClean="0"/>
              <a:t>From The Bench co-founder. Joined the Company in 2011.</a:t>
            </a:r>
          </a:p>
          <a:p>
            <a:pPr algn="l"/>
            <a:r>
              <a:rPr lang="en-US" sz="2800" dirty="0" smtClean="0"/>
              <a:t>More than 10 years as Creative Copywriter. Wide experience as gaming concepts developer and new media. Specialist in advertisement campaigns. Expertise on sports (major in soccer). Concept Innovation Maker. </a:t>
            </a:r>
            <a:endParaRPr lang="es-ES" sz="2800" dirty="0" smtClean="0"/>
          </a:p>
          <a:p>
            <a:pPr algn="l"/>
            <a:endParaRPr lang="en-US" sz="2800" b="1" dirty="0" smtClean="0">
              <a:solidFill>
                <a:schemeClr val="tx1">
                  <a:lumMod val="65000"/>
                  <a:lumOff val="35000"/>
                </a:schemeClr>
              </a:solidFill>
            </a:endParaRPr>
          </a:p>
          <a:p>
            <a:pPr algn="l"/>
            <a:r>
              <a:rPr lang="es-ES" sz="2800" b="1" dirty="0" err="1" smtClean="0">
                <a:solidFill>
                  <a:schemeClr val="tx1">
                    <a:lumMod val="65000"/>
                    <a:lumOff val="35000"/>
                  </a:schemeClr>
                </a:solidFill>
              </a:rPr>
              <a:t>Academic</a:t>
            </a:r>
            <a:r>
              <a:rPr lang="es-ES" sz="2800" b="1" dirty="0" smtClean="0">
                <a:solidFill>
                  <a:schemeClr val="tx1">
                    <a:lumMod val="65000"/>
                    <a:lumOff val="35000"/>
                  </a:schemeClr>
                </a:solidFill>
              </a:rPr>
              <a:t> </a:t>
            </a:r>
            <a:r>
              <a:rPr lang="es-ES" sz="2800" b="1" dirty="0" err="1" smtClean="0">
                <a:solidFill>
                  <a:schemeClr val="tx1">
                    <a:lumMod val="65000"/>
                    <a:lumOff val="35000"/>
                  </a:schemeClr>
                </a:solidFill>
              </a:rPr>
              <a:t>background</a:t>
            </a:r>
            <a:endParaRPr lang="es-ES" sz="2800" b="1" dirty="0" smtClean="0">
              <a:solidFill>
                <a:schemeClr val="tx1">
                  <a:lumMod val="65000"/>
                  <a:lumOff val="35000"/>
                </a:schemeClr>
              </a:solidFill>
            </a:endParaRPr>
          </a:p>
          <a:p>
            <a:pPr lvl="0" algn="l"/>
            <a:r>
              <a:rPr lang="en-US" sz="2800" dirty="0" err="1" smtClean="0"/>
              <a:t>Postgrade</a:t>
            </a:r>
            <a:r>
              <a:rPr lang="en-US" sz="2800" dirty="0" smtClean="0"/>
              <a:t> – Sport Organization Management. </a:t>
            </a:r>
            <a:r>
              <a:rPr lang="en-US" sz="2800" dirty="0" err="1" smtClean="0"/>
              <a:t>Kernaba</a:t>
            </a:r>
            <a:r>
              <a:rPr lang="en-US" sz="2800" dirty="0" smtClean="0"/>
              <a:t> Institute. Madrid. Spain.</a:t>
            </a:r>
            <a:endParaRPr lang="es-ES" sz="2800" dirty="0" smtClean="0"/>
          </a:p>
          <a:p>
            <a:pPr lvl="0" algn="l"/>
            <a:r>
              <a:rPr lang="en-US" sz="2800" dirty="0" smtClean="0"/>
              <a:t>Advertising and PR Degree. CEU San Pablo University. Valencia. Spain.</a:t>
            </a:r>
            <a:endParaRPr lang="es-ES" sz="2800" dirty="0" smtClean="0"/>
          </a:p>
          <a:p>
            <a:pPr algn="l"/>
            <a:endParaRPr lang="en-US" sz="2800" dirty="0" smtClean="0"/>
          </a:p>
          <a:p>
            <a:pPr algn="l"/>
            <a:r>
              <a:rPr lang="en-US" sz="2800" b="1" dirty="0" smtClean="0">
                <a:solidFill>
                  <a:schemeClr val="tx1">
                    <a:lumMod val="65000"/>
                    <a:lumOff val="35000"/>
                  </a:schemeClr>
                </a:solidFill>
              </a:rPr>
              <a:t>Achievements</a:t>
            </a:r>
          </a:p>
          <a:p>
            <a:pPr algn="l"/>
            <a:r>
              <a:rPr lang="en-US" sz="2800" dirty="0" smtClean="0"/>
              <a:t>International Bronze  Award. Best Campaign Direct Marketing 2011. </a:t>
            </a:r>
            <a:endParaRPr lang="es-ES" sz="2800" dirty="0" smtClean="0"/>
          </a:p>
          <a:p>
            <a:pPr algn="l"/>
            <a:r>
              <a:rPr lang="en-US" sz="2800" dirty="0" smtClean="0"/>
              <a:t>National Bronze  Strategy Award 2011.</a:t>
            </a:r>
            <a:endParaRPr lang="es-ES" sz="2800" dirty="0" smtClean="0"/>
          </a:p>
          <a:p>
            <a:pPr algn="l"/>
            <a:r>
              <a:rPr lang="es-ES" sz="2800" dirty="0" smtClean="0"/>
              <a:t>1st </a:t>
            </a:r>
            <a:r>
              <a:rPr lang="es-ES" sz="2800" dirty="0" err="1" smtClean="0"/>
              <a:t>Winner</a:t>
            </a:r>
            <a:r>
              <a:rPr lang="es-ES" sz="2800" dirty="0" smtClean="0"/>
              <a:t> -Sol de </a:t>
            </a:r>
            <a:r>
              <a:rPr lang="es-ES" sz="2800" dirty="0" err="1" smtClean="0"/>
              <a:t>Bronze</a:t>
            </a:r>
            <a:r>
              <a:rPr lang="es-ES" sz="2800" dirty="0" smtClean="0"/>
              <a:t>- </a:t>
            </a:r>
            <a:r>
              <a:rPr lang="es-ES" sz="2800" dirty="0" err="1" smtClean="0"/>
              <a:t>Iberoamerican</a:t>
            </a:r>
            <a:r>
              <a:rPr lang="es-ES" sz="2800" dirty="0" smtClean="0"/>
              <a:t> Festival. San Sebastián 2011. </a:t>
            </a:r>
            <a:r>
              <a:rPr lang="en-US" sz="2800" dirty="0" smtClean="0"/>
              <a:t>Spain.</a:t>
            </a:r>
            <a:endParaRPr lang="es-ES" sz="2800" dirty="0" smtClean="0"/>
          </a:p>
          <a:p>
            <a:pPr algn="l"/>
            <a:endParaRPr lang="en-US" sz="2800" dirty="0" smtClean="0"/>
          </a:p>
          <a:p>
            <a:pPr algn="l"/>
            <a:r>
              <a:rPr lang="en-US" sz="2800" b="1" dirty="0" smtClean="0">
                <a:solidFill>
                  <a:schemeClr val="tx1">
                    <a:lumMod val="65000"/>
                    <a:lumOff val="35000"/>
                  </a:schemeClr>
                </a:solidFill>
              </a:rPr>
              <a:t>Languages</a:t>
            </a:r>
            <a:r>
              <a:rPr lang="en-US" sz="2800" dirty="0" smtClean="0"/>
              <a:t> </a:t>
            </a:r>
          </a:p>
          <a:p>
            <a:pPr algn="l"/>
            <a:r>
              <a:rPr lang="en-US" sz="2800" dirty="0" smtClean="0"/>
              <a:t>English and Spanish.</a:t>
            </a:r>
          </a:p>
        </p:txBody>
      </p:sp>
      <p:sp>
        <p:nvSpPr>
          <p:cNvPr id="4" name="3 Título"/>
          <p:cNvSpPr>
            <a:spLocks noGrp="1"/>
          </p:cNvSpPr>
          <p:nvPr>
            <p:ph type="ctrTitle"/>
          </p:nvPr>
        </p:nvSpPr>
        <p:spPr>
          <a:xfrm>
            <a:off x="977028" y="500812"/>
            <a:ext cx="3857653" cy="3286148"/>
          </a:xfrm>
        </p:spPr>
        <p:txBody>
          <a:bodyPr>
            <a:normAutofit/>
          </a:bodyPr>
          <a:lstStyle/>
          <a:p>
            <a:pPr algn="l"/>
            <a:r>
              <a:rPr lang="es-ES_tradnl" sz="5400" b="1" spc="-150" dirty="0" smtClean="0">
                <a:solidFill>
                  <a:schemeClr val="bg1"/>
                </a:solidFill>
                <a:effectLst>
                  <a:outerShdw blurRad="38100" dist="38100" dir="2700000" algn="tl">
                    <a:srgbClr val="000000">
                      <a:alpha val="43137"/>
                    </a:srgbClr>
                  </a:outerShdw>
                </a:effectLst>
                <a:latin typeface="Arial Narrow" pitchFamily="34" charset="0"/>
              </a:rPr>
              <a:t>APPENDICE</a:t>
            </a:r>
            <a:endParaRPr lang="es-ES" sz="54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lvl="0">
              <a:spcBef>
                <a:spcPct val="0"/>
              </a:spcBef>
              <a:defRPr/>
            </a:pPr>
            <a:r>
              <a:rPr lang="es-ES" sz="7200" b="1" spc="-150" dirty="0" smtClean="0">
                <a:solidFill>
                  <a:schemeClr val="tx1">
                    <a:lumMod val="75000"/>
                    <a:lumOff val="25000"/>
                  </a:schemeClr>
                </a:solidFill>
                <a:latin typeface="Arial Narrow" pitchFamily="34" charset="0"/>
              </a:rPr>
              <a:t>MANAGEMENT</a:t>
            </a:r>
          </a:p>
        </p:txBody>
      </p:sp>
      <p:sp>
        <p:nvSpPr>
          <p:cNvPr id="6" name="3 Título"/>
          <p:cNvSpPr txBox="1">
            <a:spLocks/>
          </p:cNvSpPr>
          <p:nvPr/>
        </p:nvSpPr>
        <p:spPr>
          <a:xfrm>
            <a:off x="5406184" y="2001010"/>
            <a:ext cx="7929618"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all" spc="-150" normalizeH="0" noProof="0" dirty="0" err="1" smtClean="0">
                <a:ln>
                  <a:noFill/>
                </a:ln>
                <a:solidFill>
                  <a:schemeClr val="bg1">
                    <a:lumMod val="65000"/>
                  </a:schemeClr>
                </a:solidFill>
                <a:uLnTx/>
                <a:uFillTx/>
                <a:latin typeface="Arial Narrow" pitchFamily="34" charset="0"/>
                <a:ea typeface="+mj-ea"/>
                <a:cs typeface="+mj-cs"/>
              </a:rPr>
              <a:t>Creative</a:t>
            </a:r>
            <a:r>
              <a:rPr kumimoji="0" lang="es-ES" sz="4800" b="1" i="0" u="none" strike="noStrike" kern="1200" cap="all" spc="-150" normalizeH="0" noProof="0" dirty="0" smtClean="0">
                <a:ln>
                  <a:noFill/>
                </a:ln>
                <a:solidFill>
                  <a:schemeClr val="bg1">
                    <a:lumMod val="65000"/>
                  </a:schemeClr>
                </a:solidFill>
                <a:uLnTx/>
                <a:uFillTx/>
                <a:latin typeface="Arial Narrow" pitchFamily="34" charset="0"/>
                <a:ea typeface="+mj-ea"/>
                <a:cs typeface="+mj-cs"/>
              </a:rPr>
              <a:t> </a:t>
            </a:r>
            <a:r>
              <a:rPr kumimoji="0" lang="es-ES" sz="4800" b="1" i="0" u="none" strike="noStrike" kern="1200" cap="all" spc="-150" normalizeH="0" noProof="0" dirty="0" err="1" smtClean="0">
                <a:ln>
                  <a:noFill/>
                </a:ln>
                <a:solidFill>
                  <a:schemeClr val="bg1">
                    <a:lumMod val="65000"/>
                  </a:schemeClr>
                </a:solidFill>
                <a:uLnTx/>
                <a:uFillTx/>
                <a:latin typeface="Arial Narrow" pitchFamily="34" charset="0"/>
                <a:ea typeface="+mj-ea"/>
                <a:cs typeface="+mj-cs"/>
              </a:rPr>
              <a:t>Mind</a:t>
            </a:r>
            <a:endParaRPr kumimoji="0" lang="es-ES" sz="4800" b="1" i="0" u="none" strike="noStrike" kern="1200" cap="all" spc="-150" normalizeH="0" noProof="0" dirty="0" smtClean="0">
              <a:ln>
                <a:noFill/>
              </a:ln>
              <a:solidFill>
                <a:schemeClr val="bg1">
                  <a:lumMod val="65000"/>
                </a:schemeClr>
              </a:solidFill>
              <a:uLnTx/>
              <a:uFillTx/>
              <a:latin typeface="Arial Narrow" pitchFamily="34" charset="0"/>
              <a:ea typeface="+mj-ea"/>
              <a:cs typeface="+mj-cs"/>
            </a:endParaRPr>
          </a:p>
        </p:txBody>
      </p:sp>
      <p:sp>
        <p:nvSpPr>
          <p:cNvPr id="9" name="3 Título"/>
          <p:cNvSpPr txBox="1">
            <a:spLocks/>
          </p:cNvSpPr>
          <p:nvPr/>
        </p:nvSpPr>
        <p:spPr>
          <a:xfrm>
            <a:off x="11256690" y="3358332"/>
            <a:ext cx="11644394" cy="207170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rgbClr val="00B050"/>
                </a:solidFill>
                <a:uLnTx/>
                <a:uFillTx/>
                <a:latin typeface="Arial Narrow" pitchFamily="34" charset="0"/>
                <a:ea typeface="+mj-ea"/>
                <a:cs typeface="+mj-cs"/>
              </a:rPr>
              <a:t>Santiago Pérez Castaño</a:t>
            </a:r>
            <a:endParaRPr kumimoji="0" lang="es-ES" sz="7200" b="1" i="0" u="none" strike="noStrike" kern="1200" cap="none" spc="-150" normalizeH="0" noProof="0" dirty="0" smtClean="0">
              <a:ln>
                <a:noFill/>
              </a:ln>
              <a:solidFill>
                <a:srgbClr val="00B050"/>
              </a:solidFill>
              <a:uLnTx/>
              <a:uFillTx/>
              <a:latin typeface="Arial Narrow" pitchFamily="34" charset="0"/>
              <a:ea typeface="+mj-ea"/>
              <a:cs typeface="+mj-cs"/>
            </a:endParaRPr>
          </a:p>
          <a:p>
            <a:pPr marL="0" marR="0" lvl="0" indent="0" algn="l" defTabSz="2177278" rtl="0" eaLnBrk="1" fontAlgn="auto" latinLnBrk="0" hangingPunct="1">
              <a:lnSpc>
                <a:spcPct val="100000"/>
              </a:lnSpc>
              <a:spcBef>
                <a:spcPct val="0"/>
              </a:spcBef>
              <a:spcAft>
                <a:spcPts val="0"/>
              </a:spcAft>
              <a:buClrTx/>
              <a:buSzTx/>
              <a:buFontTx/>
              <a:buNone/>
              <a:tabLst/>
              <a:defRPr/>
            </a:pPr>
            <a:r>
              <a:rPr lang="es-ES" sz="3900" b="1" spc="-150" baseline="0" dirty="0" smtClean="0">
                <a:solidFill>
                  <a:schemeClr val="tx1">
                    <a:lumMod val="65000"/>
                    <a:lumOff val="35000"/>
                  </a:schemeClr>
                </a:solidFill>
                <a:latin typeface="Arial Narrow" pitchFamily="34" charset="0"/>
                <a:ea typeface="+mj-ea"/>
                <a:cs typeface="+mj-cs"/>
              </a:rPr>
              <a:t>CONTENT ADVERTISEMENT MANAGER</a:t>
            </a:r>
            <a:endParaRPr kumimoji="0" lang="es-ES" sz="3900" b="1" i="0" u="none" strike="noStrike" kern="1200" cap="none" spc="-150" normalizeH="0" baseline="0" noProof="0" dirty="0" smtClean="0">
              <a:ln>
                <a:noFill/>
              </a:ln>
              <a:solidFill>
                <a:schemeClr val="tx1">
                  <a:lumMod val="65000"/>
                  <a:lumOff val="35000"/>
                </a:schemeClr>
              </a:solidFill>
              <a:uLnTx/>
              <a:uFillTx/>
              <a:latin typeface="Arial Narrow" pitchFamily="34" charset="0"/>
              <a:ea typeface="+mj-ea"/>
              <a:cs typeface="+mj-cs"/>
            </a:endParaRPr>
          </a:p>
        </p:txBody>
      </p:sp>
      <p:pic>
        <p:nvPicPr>
          <p:cNvPr id="16385" name="Picture 1" descr="\\192.168.1.26\www\PROVISIONAL\VICTORIA\fotos corporativas cuadradas\santiago_perez1.jpg"/>
          <p:cNvPicPr>
            <a:picLocks noChangeAspect="1" noChangeArrowheads="1"/>
          </p:cNvPicPr>
          <p:nvPr/>
        </p:nvPicPr>
        <p:blipFill>
          <a:blip r:embed="rId3" cstate="print"/>
          <a:srcRect/>
          <a:stretch>
            <a:fillRect/>
          </a:stretch>
        </p:blipFill>
        <p:spPr bwMode="auto">
          <a:xfrm>
            <a:off x="5064002" y="3690442"/>
            <a:ext cx="6192688" cy="6192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6 Imagen" descr="jerarquia.png"/>
          <p:cNvPicPr>
            <a:picLocks noChangeAspect="1"/>
          </p:cNvPicPr>
          <p:nvPr/>
        </p:nvPicPr>
        <p:blipFill>
          <a:blip r:embed="rId4" cstate="print"/>
          <a:stretch>
            <a:fillRect/>
          </a:stretch>
        </p:blipFill>
        <p:spPr>
          <a:xfrm>
            <a:off x="3047778" y="9097187"/>
            <a:ext cx="6349207" cy="2730159"/>
          </a:xfrm>
          <a:prstGeom prst="rect">
            <a:avLst/>
          </a:prstGeom>
        </p:spPr>
      </p:pic>
      <p:sp>
        <p:nvSpPr>
          <p:cNvPr id="8" name="7 Elipse"/>
          <p:cNvSpPr/>
          <p:nvPr/>
        </p:nvSpPr>
        <p:spPr>
          <a:xfrm>
            <a:off x="3128524" y="9550325"/>
            <a:ext cx="432048" cy="432048"/>
          </a:xfrm>
          <a:prstGeom prst="ellipse">
            <a:avLst/>
          </a:prstGeom>
          <a:solidFill>
            <a:srgbClr val="E727D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lvl="0">
              <a:spcBef>
                <a:spcPct val="0"/>
              </a:spcBef>
              <a:defRPr/>
            </a:pPr>
            <a:r>
              <a:rPr lang="es-ES" sz="7200" b="1" spc="-150" dirty="0" smtClean="0">
                <a:solidFill>
                  <a:schemeClr val="tx1">
                    <a:lumMod val="75000"/>
                    <a:lumOff val="25000"/>
                  </a:schemeClr>
                </a:solidFill>
                <a:latin typeface="Arial Narrow" pitchFamily="34" charset="0"/>
              </a:rPr>
              <a:t>MANAGEMENT</a:t>
            </a:r>
          </a:p>
        </p:txBody>
      </p:sp>
      <p:sp>
        <p:nvSpPr>
          <p:cNvPr id="6" name="3 Título"/>
          <p:cNvSpPr txBox="1">
            <a:spLocks/>
          </p:cNvSpPr>
          <p:nvPr/>
        </p:nvSpPr>
        <p:spPr>
          <a:xfrm>
            <a:off x="5406184" y="2001010"/>
            <a:ext cx="7929618"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rPr>
              <a:t>INTERNET</a:t>
            </a:r>
            <a:r>
              <a:rPr kumimoji="0" lang="es-ES" sz="4800" b="1" i="0" u="none" strike="noStrike" kern="1200" cap="none" spc="-150" normalizeH="0" noProof="0" dirty="0" smtClean="0">
                <a:ln>
                  <a:noFill/>
                </a:ln>
                <a:solidFill>
                  <a:schemeClr val="bg1">
                    <a:lumMod val="65000"/>
                  </a:schemeClr>
                </a:solidFill>
                <a:uLnTx/>
                <a:uFillTx/>
                <a:latin typeface="Arial Narrow" pitchFamily="34" charset="0"/>
                <a:ea typeface="+mj-ea"/>
                <a:cs typeface="+mj-cs"/>
              </a:rPr>
              <a:t> ENTHUSIAST</a:t>
            </a: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8" name="3 Título"/>
          <p:cNvSpPr txBox="1">
            <a:spLocks/>
          </p:cNvSpPr>
          <p:nvPr/>
        </p:nvSpPr>
        <p:spPr>
          <a:xfrm>
            <a:off x="11328698" y="3358332"/>
            <a:ext cx="11644394" cy="207170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rgbClr val="00B050"/>
                </a:solidFill>
                <a:uLnTx/>
                <a:uFillTx/>
                <a:latin typeface="Arial Narrow" pitchFamily="34" charset="0"/>
                <a:ea typeface="+mj-ea"/>
                <a:cs typeface="+mj-cs"/>
              </a:rPr>
              <a:t>David Cremades Beltrán </a:t>
            </a:r>
            <a:endParaRPr kumimoji="0" lang="es-ES" sz="7200" b="1" i="0" u="none" strike="noStrike" kern="1200" cap="none" spc="-150" normalizeH="0" noProof="0" dirty="0" smtClean="0">
              <a:ln>
                <a:noFill/>
              </a:ln>
              <a:solidFill>
                <a:srgbClr val="00B050"/>
              </a:solidFill>
              <a:uLnTx/>
              <a:uFillTx/>
              <a:latin typeface="Arial Narrow" pitchFamily="34" charset="0"/>
              <a:ea typeface="+mj-ea"/>
              <a:cs typeface="+mj-cs"/>
            </a:endParaRPr>
          </a:p>
          <a:p>
            <a:pPr marL="0" marR="0" lvl="0" indent="0" algn="l" defTabSz="2177278" rtl="0" eaLnBrk="1" fontAlgn="auto" latinLnBrk="0" hangingPunct="1">
              <a:lnSpc>
                <a:spcPct val="100000"/>
              </a:lnSpc>
              <a:spcBef>
                <a:spcPct val="0"/>
              </a:spcBef>
              <a:spcAft>
                <a:spcPts val="0"/>
              </a:spcAft>
              <a:buClrTx/>
              <a:buSzTx/>
              <a:buFontTx/>
              <a:buNone/>
              <a:tabLst/>
              <a:defRPr/>
            </a:pPr>
            <a:r>
              <a:rPr lang="es-ES" sz="3900" b="1" spc="-150" baseline="0" dirty="0" smtClean="0">
                <a:solidFill>
                  <a:schemeClr val="tx1">
                    <a:lumMod val="65000"/>
                    <a:lumOff val="35000"/>
                  </a:schemeClr>
                </a:solidFill>
                <a:latin typeface="Arial Narrow" pitchFamily="34" charset="0"/>
                <a:ea typeface="+mj-ea"/>
                <a:cs typeface="+mj-cs"/>
              </a:rPr>
              <a:t>BUSINESS</a:t>
            </a:r>
            <a:r>
              <a:rPr lang="es-ES" sz="3900" b="1" spc="-150" dirty="0" smtClean="0">
                <a:solidFill>
                  <a:schemeClr val="tx1">
                    <a:lumMod val="65000"/>
                    <a:lumOff val="35000"/>
                  </a:schemeClr>
                </a:solidFill>
                <a:latin typeface="Arial Narrow" pitchFamily="34" charset="0"/>
                <a:ea typeface="+mj-ea"/>
                <a:cs typeface="+mj-cs"/>
              </a:rPr>
              <a:t> DEVELOPMENT</a:t>
            </a:r>
            <a:endParaRPr kumimoji="0" lang="es-ES" sz="3900" b="1" i="0" u="none" strike="noStrike" kern="1200" cap="none" spc="-150" normalizeH="0" baseline="0" noProof="0" dirty="0" smtClean="0">
              <a:ln>
                <a:noFill/>
              </a:ln>
              <a:solidFill>
                <a:schemeClr val="tx1">
                  <a:lumMod val="65000"/>
                  <a:lumOff val="35000"/>
                </a:schemeClr>
              </a:solidFill>
              <a:uLnTx/>
              <a:uFillTx/>
              <a:latin typeface="Arial Narrow" pitchFamily="34" charset="0"/>
              <a:ea typeface="+mj-ea"/>
              <a:cs typeface="+mj-cs"/>
            </a:endParaRPr>
          </a:p>
        </p:txBody>
      </p:sp>
      <p:sp>
        <p:nvSpPr>
          <p:cNvPr id="10" name="2 Subtítulo"/>
          <p:cNvSpPr txBox="1">
            <a:spLocks/>
          </p:cNvSpPr>
          <p:nvPr/>
        </p:nvSpPr>
        <p:spPr>
          <a:xfrm>
            <a:off x="11692728" y="5215720"/>
            <a:ext cx="12165362" cy="7786742"/>
          </a:xfrm>
          <a:prstGeom prst="rect">
            <a:avLst/>
          </a:prstGeom>
        </p:spPr>
        <p:txBody>
          <a:bodyPr vert="horz" lIns="217728" tIns="108864" rIns="217728" bIns="108864" rtlCol="0">
            <a:normAutofit/>
          </a:bodyPr>
          <a:lstStyle/>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rPr>
              <a:t>Founder of From the Bench. Joined the Company in 2012. </a:t>
            </a:r>
          </a:p>
          <a:p>
            <a:r>
              <a:rPr lang="en-US" sz="3200" dirty="0" smtClean="0">
                <a:solidFill>
                  <a:schemeClr val="tx1">
                    <a:tint val="75000"/>
                  </a:schemeClr>
                </a:solidFill>
              </a:rPr>
              <a:t>Entrepreneur with extensive experience in the Internet and new technologies. Focused on new business development. Enthusiastic about my work. </a:t>
            </a:r>
            <a:endParaRPr lang="es-ES" sz="3200" dirty="0" smtClean="0">
              <a:solidFill>
                <a:schemeClr val="tx1">
                  <a:tint val="75000"/>
                </a:schemeClr>
              </a:solidFill>
            </a:endParaRP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a:spcBef>
                <a:spcPct val="20000"/>
              </a:spcBef>
              <a:defRPr/>
            </a:pPr>
            <a:r>
              <a:rPr lang="es-ES" sz="3200" b="1" dirty="0" err="1" smtClean="0">
                <a:solidFill>
                  <a:schemeClr val="tx1">
                    <a:lumMod val="65000"/>
                    <a:lumOff val="35000"/>
                  </a:schemeClr>
                </a:solidFill>
              </a:rPr>
              <a:t>Academic</a:t>
            </a:r>
            <a:r>
              <a:rPr lang="es-ES" sz="3200" b="1" dirty="0" smtClean="0">
                <a:solidFill>
                  <a:schemeClr val="tx1">
                    <a:lumMod val="65000"/>
                    <a:lumOff val="35000"/>
                  </a:schemeClr>
                </a:solidFill>
              </a:rPr>
              <a:t> </a:t>
            </a:r>
            <a:r>
              <a:rPr lang="es-ES" sz="3200" b="1" dirty="0" err="1" smtClean="0">
                <a:solidFill>
                  <a:schemeClr val="tx1">
                    <a:lumMod val="65000"/>
                    <a:lumOff val="35000"/>
                  </a:schemeClr>
                </a:solidFill>
              </a:rPr>
              <a:t>background</a:t>
            </a:r>
            <a:endParaRPr lang="es-ES" sz="3200" b="1" dirty="0" smtClean="0">
              <a:solidFill>
                <a:schemeClr val="tx1">
                  <a:lumMod val="65000"/>
                  <a:lumOff val="35000"/>
                </a:schemeClr>
              </a:solidFill>
            </a:endParaRPr>
          </a:p>
          <a:p>
            <a:pPr lvl="0"/>
            <a:r>
              <a:rPr lang="en-US" sz="3200" dirty="0" smtClean="0">
                <a:solidFill>
                  <a:schemeClr val="tx1">
                    <a:tint val="75000"/>
                  </a:schemeClr>
                </a:solidFill>
              </a:rPr>
              <a:t>Specialist Course Degree in Computer Security. University of Alicante.</a:t>
            </a:r>
            <a:endParaRPr lang="es-ES" sz="3200" dirty="0" smtClean="0">
              <a:solidFill>
                <a:schemeClr val="tx1">
                  <a:tint val="75000"/>
                </a:schemeClr>
              </a:solidFill>
            </a:endParaRPr>
          </a:p>
          <a:p>
            <a:pPr lvl="0"/>
            <a:r>
              <a:rPr lang="en-US" sz="3200" dirty="0" smtClean="0">
                <a:solidFill>
                  <a:schemeClr val="tx1">
                    <a:tint val="75000"/>
                  </a:schemeClr>
                </a:solidFill>
              </a:rPr>
              <a:t>Computer Engineering, Software Engineering. University of Alicante.</a:t>
            </a:r>
            <a:endParaRPr lang="es-ES" sz="3200" dirty="0" smtClean="0">
              <a:solidFill>
                <a:schemeClr val="tx1">
                  <a:tint val="75000"/>
                </a:schemeClr>
              </a:solidFill>
            </a:endParaRP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Achievements</a:t>
            </a:r>
          </a:p>
          <a:p>
            <a:r>
              <a:rPr lang="en-US" sz="3200" dirty="0" smtClean="0">
                <a:solidFill>
                  <a:schemeClr val="tx1">
                    <a:tint val="75000"/>
                  </a:schemeClr>
                </a:solidFill>
              </a:rPr>
              <a:t>Speaker in entrepreneurship conferences.</a:t>
            </a:r>
            <a:endParaRPr lang="es-ES" sz="3200" dirty="0" smtClean="0">
              <a:solidFill>
                <a:schemeClr val="tx1">
                  <a:tint val="75000"/>
                </a:schemeClr>
              </a:solidFill>
            </a:endParaRP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Languages </a:t>
            </a: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rPr>
              <a:t>English and Spanish.</a:t>
            </a: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
        <p:nvSpPr>
          <p:cNvPr id="13"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_tradnl" sz="5400" b="1" i="0" u="none" strike="noStrike" kern="1200" cap="none" spc="-150" normalizeH="0" baseline="0" noProof="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APPENDICE</a:t>
            </a:r>
            <a:endParaRPr kumimoji="0" lang="es-ES" sz="54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pic>
        <p:nvPicPr>
          <p:cNvPr id="14337" name="Picture 1" descr="\\192.168.1.26\www\PROVISIONAL\VICTORIA\fotos corporativas cuadradas\david_cremades1.jpg"/>
          <p:cNvPicPr>
            <a:picLocks noChangeAspect="1" noChangeArrowheads="1"/>
          </p:cNvPicPr>
          <p:nvPr/>
        </p:nvPicPr>
        <p:blipFill>
          <a:blip r:embed="rId3" cstate="print"/>
          <a:srcRect/>
          <a:stretch>
            <a:fillRect/>
          </a:stretch>
        </p:blipFill>
        <p:spPr bwMode="auto">
          <a:xfrm>
            <a:off x="5002760" y="3762450"/>
            <a:ext cx="6336704" cy="63367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6 Imagen" descr="jerarquia.png"/>
          <p:cNvPicPr>
            <a:picLocks noChangeAspect="1"/>
          </p:cNvPicPr>
          <p:nvPr/>
        </p:nvPicPr>
        <p:blipFill>
          <a:blip r:embed="rId4" cstate="print"/>
          <a:stretch>
            <a:fillRect/>
          </a:stretch>
        </p:blipFill>
        <p:spPr>
          <a:xfrm>
            <a:off x="2975770" y="9502000"/>
            <a:ext cx="6349207" cy="2730159"/>
          </a:xfrm>
          <a:prstGeom prst="rect">
            <a:avLst/>
          </a:prstGeom>
        </p:spPr>
      </p:pic>
      <p:sp>
        <p:nvSpPr>
          <p:cNvPr id="9" name="8 Elipse"/>
          <p:cNvSpPr/>
          <p:nvPr/>
        </p:nvSpPr>
        <p:spPr>
          <a:xfrm>
            <a:off x="8097076" y="9955138"/>
            <a:ext cx="432048" cy="432048"/>
          </a:xfrm>
          <a:prstGeom prst="ellipse">
            <a:avLst/>
          </a:prstGeom>
          <a:solidFill>
            <a:srgbClr val="E727D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lvl="0">
              <a:spcBef>
                <a:spcPct val="0"/>
              </a:spcBef>
              <a:defRPr/>
            </a:pPr>
            <a:r>
              <a:rPr lang="es-ES" sz="7200" b="1" spc="-150" dirty="0" smtClean="0">
                <a:solidFill>
                  <a:schemeClr val="tx1">
                    <a:lumMod val="75000"/>
                    <a:lumOff val="25000"/>
                  </a:schemeClr>
                </a:solidFill>
                <a:latin typeface="Arial Narrow" pitchFamily="34" charset="0"/>
              </a:rPr>
              <a:t>MANAGEMENT</a:t>
            </a:r>
          </a:p>
        </p:txBody>
      </p:sp>
      <p:sp>
        <p:nvSpPr>
          <p:cNvPr id="6" name="3 Título"/>
          <p:cNvSpPr txBox="1">
            <a:spLocks/>
          </p:cNvSpPr>
          <p:nvPr/>
        </p:nvSpPr>
        <p:spPr>
          <a:xfrm>
            <a:off x="5406184" y="2001010"/>
            <a:ext cx="7929618" cy="928694"/>
          </a:xfrm>
          <a:prstGeom prst="rect">
            <a:avLst/>
          </a:prstGeom>
        </p:spPr>
        <p:txBody>
          <a:bodyPr vert="horz" lIns="217728" tIns="108864" rIns="217728" bIns="108864" rtlCol="0" anchor="ctr">
            <a:normAutofit lnSpcReduction="10000"/>
          </a:bodyPr>
          <a:lstStyle/>
          <a:p>
            <a:pPr lvl="0">
              <a:spcBef>
                <a:spcPct val="0"/>
              </a:spcBef>
              <a:defRPr/>
            </a:pPr>
            <a:r>
              <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rPr>
              <a:t>GAMES</a:t>
            </a:r>
            <a:r>
              <a:rPr kumimoji="0" lang="es-ES" sz="4800" b="1" i="0" u="none" strike="noStrike" kern="1200" cap="none" spc="-150" normalizeH="0" noProof="0" dirty="0" smtClean="0">
                <a:ln>
                  <a:noFill/>
                </a:ln>
                <a:solidFill>
                  <a:schemeClr val="bg1">
                    <a:lumMod val="65000"/>
                  </a:schemeClr>
                </a:solidFill>
                <a:uLnTx/>
                <a:uFillTx/>
                <a:latin typeface="Arial Narrow" pitchFamily="34" charset="0"/>
                <a:ea typeface="+mj-ea"/>
                <a:cs typeface="+mj-cs"/>
              </a:rPr>
              <a:t> </a:t>
            </a:r>
            <a:r>
              <a:rPr lang="es-ES" sz="4800" b="1" spc="-150" dirty="0" smtClean="0">
                <a:solidFill>
                  <a:schemeClr val="bg1">
                    <a:lumMod val="65000"/>
                  </a:schemeClr>
                </a:solidFill>
                <a:latin typeface="Arial Narrow" pitchFamily="34" charset="0"/>
              </a:rPr>
              <a:t>ENTHUSIAST</a:t>
            </a: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8" name="3 Título"/>
          <p:cNvSpPr txBox="1">
            <a:spLocks/>
          </p:cNvSpPr>
          <p:nvPr/>
        </p:nvSpPr>
        <p:spPr>
          <a:xfrm>
            <a:off x="11478414" y="3358332"/>
            <a:ext cx="11644394" cy="207170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rgbClr val="00B050"/>
                </a:solidFill>
                <a:uLnTx/>
                <a:uFillTx/>
                <a:latin typeface="Arial Narrow" pitchFamily="34" charset="0"/>
                <a:ea typeface="+mj-ea"/>
                <a:cs typeface="+mj-cs"/>
              </a:rPr>
              <a:t>Rubén Martínez Payá</a:t>
            </a:r>
            <a:endParaRPr kumimoji="0" lang="es-ES" sz="7200" b="1" i="0" u="none" strike="noStrike" kern="1200" cap="none" spc="-150" normalizeH="0" noProof="0" dirty="0" smtClean="0">
              <a:ln>
                <a:noFill/>
              </a:ln>
              <a:solidFill>
                <a:srgbClr val="00B050"/>
              </a:solidFill>
              <a:uLnTx/>
              <a:uFillTx/>
              <a:latin typeface="Arial Narrow" pitchFamily="34" charset="0"/>
              <a:ea typeface="+mj-ea"/>
              <a:cs typeface="+mj-cs"/>
            </a:endParaRPr>
          </a:p>
          <a:p>
            <a:pPr marL="0" marR="0" lvl="0" indent="0" algn="l" defTabSz="2177278" rtl="0" eaLnBrk="1" fontAlgn="auto" latinLnBrk="0" hangingPunct="1">
              <a:lnSpc>
                <a:spcPct val="100000"/>
              </a:lnSpc>
              <a:spcBef>
                <a:spcPct val="0"/>
              </a:spcBef>
              <a:spcAft>
                <a:spcPts val="0"/>
              </a:spcAft>
              <a:buClrTx/>
              <a:buSzTx/>
              <a:buFontTx/>
              <a:buNone/>
              <a:tabLst/>
              <a:defRPr/>
            </a:pPr>
            <a:r>
              <a:rPr lang="es-ES" sz="3900" b="1" spc="-150" baseline="0" dirty="0" smtClean="0">
                <a:solidFill>
                  <a:schemeClr val="tx1">
                    <a:lumMod val="65000"/>
                    <a:lumOff val="35000"/>
                  </a:schemeClr>
                </a:solidFill>
                <a:latin typeface="Arial Narrow" pitchFamily="34" charset="0"/>
                <a:ea typeface="+mj-ea"/>
                <a:cs typeface="+mj-cs"/>
              </a:rPr>
              <a:t>PROJECT MANAGER</a:t>
            </a:r>
            <a:endParaRPr kumimoji="0" lang="es-ES" sz="3900" b="1" i="0" u="none" strike="noStrike" kern="1200" cap="none" spc="-150" normalizeH="0" baseline="0" noProof="0" dirty="0" smtClean="0">
              <a:ln>
                <a:noFill/>
              </a:ln>
              <a:solidFill>
                <a:schemeClr val="tx1">
                  <a:lumMod val="65000"/>
                  <a:lumOff val="35000"/>
                </a:schemeClr>
              </a:solidFill>
              <a:uLnTx/>
              <a:uFillTx/>
              <a:latin typeface="Arial Narrow" pitchFamily="34" charset="0"/>
              <a:ea typeface="+mj-ea"/>
              <a:cs typeface="+mj-cs"/>
            </a:endParaRPr>
          </a:p>
        </p:txBody>
      </p:sp>
      <p:sp>
        <p:nvSpPr>
          <p:cNvPr id="10" name="2 Subtítulo"/>
          <p:cNvSpPr txBox="1">
            <a:spLocks/>
          </p:cNvSpPr>
          <p:nvPr/>
        </p:nvSpPr>
        <p:spPr>
          <a:xfrm>
            <a:off x="11692728" y="5215720"/>
            <a:ext cx="12165362" cy="7786742"/>
          </a:xfrm>
          <a:prstGeom prst="rect">
            <a:avLst/>
          </a:prstGeom>
        </p:spPr>
        <p:txBody>
          <a:bodyPr vert="horz" lIns="217728" tIns="108864" rIns="217728" bIns="108864" rtlCol="0">
            <a:normAutofit/>
          </a:bodyPr>
          <a:lstStyle/>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rPr>
              <a:t>Joined the Company in 2008. </a:t>
            </a:r>
          </a:p>
          <a:p>
            <a:r>
              <a:rPr lang="en-US" sz="3200" dirty="0" smtClean="0">
                <a:solidFill>
                  <a:schemeClr val="tx1">
                    <a:tint val="75000"/>
                  </a:schemeClr>
                </a:solidFill>
              </a:rPr>
              <a:t>Wide experience during more than 6 years as Art Director. Specialist in videogames development. Multiplatform developer in New Media Industry . Team leader and department-network management.</a:t>
            </a:r>
            <a:endParaRPr lang="es-ES" sz="3200" dirty="0" smtClean="0">
              <a:solidFill>
                <a:schemeClr val="tx1">
                  <a:tint val="75000"/>
                </a:schemeClr>
              </a:solidFill>
            </a:endParaRP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a:spcBef>
                <a:spcPct val="20000"/>
              </a:spcBef>
              <a:defRPr/>
            </a:pPr>
            <a:r>
              <a:rPr lang="es-ES" sz="3200" b="1" dirty="0" err="1" smtClean="0">
                <a:solidFill>
                  <a:schemeClr val="tx1">
                    <a:lumMod val="65000"/>
                    <a:lumOff val="35000"/>
                  </a:schemeClr>
                </a:solidFill>
              </a:rPr>
              <a:t>Academic</a:t>
            </a:r>
            <a:r>
              <a:rPr lang="es-ES" sz="3200" b="1" dirty="0" smtClean="0">
                <a:solidFill>
                  <a:schemeClr val="tx1">
                    <a:lumMod val="65000"/>
                    <a:lumOff val="35000"/>
                  </a:schemeClr>
                </a:solidFill>
              </a:rPr>
              <a:t> </a:t>
            </a:r>
            <a:r>
              <a:rPr lang="es-ES" sz="3200" b="1" dirty="0" err="1" smtClean="0">
                <a:solidFill>
                  <a:schemeClr val="tx1">
                    <a:lumMod val="65000"/>
                    <a:lumOff val="35000"/>
                  </a:schemeClr>
                </a:solidFill>
              </a:rPr>
              <a:t>background</a:t>
            </a:r>
            <a:endParaRPr lang="es-ES" sz="3200" b="1" dirty="0" smtClean="0">
              <a:solidFill>
                <a:schemeClr val="tx1">
                  <a:lumMod val="65000"/>
                  <a:lumOff val="35000"/>
                </a:schemeClr>
              </a:solidFill>
            </a:endParaRPr>
          </a:p>
          <a:p>
            <a:pPr lvl="0"/>
            <a:r>
              <a:rPr lang="es-ES_tradnl" sz="3200" dirty="0" smtClean="0">
                <a:solidFill>
                  <a:schemeClr val="tx1">
                    <a:tint val="75000"/>
                  </a:schemeClr>
                </a:solidFill>
              </a:rPr>
              <a:t>Art </a:t>
            </a:r>
            <a:r>
              <a:rPr lang="es-ES_tradnl" sz="3200" dirty="0" err="1" smtClean="0">
                <a:solidFill>
                  <a:schemeClr val="tx1">
                    <a:tint val="75000"/>
                  </a:schemeClr>
                </a:solidFill>
              </a:rPr>
              <a:t>Design</a:t>
            </a:r>
            <a:r>
              <a:rPr lang="es-ES_tradnl" sz="3200" dirty="0" smtClean="0">
                <a:solidFill>
                  <a:schemeClr val="tx1">
                    <a:tint val="75000"/>
                  </a:schemeClr>
                </a:solidFill>
              </a:rPr>
              <a:t> and </a:t>
            </a:r>
            <a:r>
              <a:rPr lang="es-ES_tradnl" sz="3200" dirty="0" err="1" smtClean="0">
                <a:solidFill>
                  <a:schemeClr val="tx1">
                    <a:tint val="75000"/>
                  </a:schemeClr>
                </a:solidFill>
              </a:rPr>
              <a:t>Illustration</a:t>
            </a:r>
            <a:r>
              <a:rPr lang="es-ES_tradnl" sz="3200" dirty="0" smtClean="0">
                <a:solidFill>
                  <a:schemeClr val="tx1">
                    <a:tint val="75000"/>
                  </a:schemeClr>
                </a:solidFill>
              </a:rPr>
              <a:t> </a:t>
            </a:r>
            <a:r>
              <a:rPr lang="es-ES_tradnl" sz="3200" dirty="0" err="1" smtClean="0">
                <a:solidFill>
                  <a:schemeClr val="tx1">
                    <a:tint val="75000"/>
                  </a:schemeClr>
                </a:solidFill>
              </a:rPr>
              <a:t>Degree</a:t>
            </a:r>
            <a:r>
              <a:rPr lang="es-ES_tradnl" sz="3200" dirty="0" smtClean="0">
                <a:solidFill>
                  <a:schemeClr val="tx1">
                    <a:tint val="75000"/>
                  </a:schemeClr>
                </a:solidFill>
              </a:rPr>
              <a:t>.</a:t>
            </a:r>
            <a:endParaRPr lang="es-ES" sz="3200" dirty="0" smtClean="0">
              <a:solidFill>
                <a:schemeClr val="tx1">
                  <a:tint val="75000"/>
                </a:schemeClr>
              </a:solidFill>
            </a:endParaRP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Achievements</a:t>
            </a:r>
          </a:p>
          <a:p>
            <a:r>
              <a:rPr lang="en-US" sz="3200" dirty="0" smtClean="0">
                <a:solidFill>
                  <a:schemeClr val="tx1">
                    <a:tint val="75000"/>
                  </a:schemeClr>
                </a:solidFill>
              </a:rPr>
              <a:t>Speaker in conferences in The Art School of Alicante.</a:t>
            </a:r>
            <a:endParaRPr lang="es-ES" sz="3200" dirty="0" smtClean="0">
              <a:solidFill>
                <a:schemeClr val="tx1">
                  <a:tint val="75000"/>
                </a:schemeClr>
              </a:solidFill>
            </a:endParaRP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Languages </a:t>
            </a: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rPr>
              <a:t>English and Spanish.</a:t>
            </a: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
        <p:nvSpPr>
          <p:cNvPr id="13"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_tradnl" sz="5400" b="1" i="0" u="none" strike="noStrike" kern="1200" cap="none" spc="-150" normalizeH="0" baseline="0" noProof="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APPENDICE</a:t>
            </a:r>
            <a:endParaRPr kumimoji="0" lang="es-ES" sz="54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pic>
        <p:nvPicPr>
          <p:cNvPr id="12289" name="Picture 1" descr="\\192.168.1.26\www\PROVISIONAL\VICTORIA\fotos corporativas cuadradas\ruben_martinez1.jpg"/>
          <p:cNvPicPr>
            <a:picLocks noChangeAspect="1" noChangeArrowheads="1"/>
          </p:cNvPicPr>
          <p:nvPr/>
        </p:nvPicPr>
        <p:blipFill>
          <a:blip r:embed="rId3" cstate="print"/>
          <a:srcRect/>
          <a:stretch>
            <a:fillRect/>
          </a:stretch>
        </p:blipFill>
        <p:spPr bwMode="auto">
          <a:xfrm>
            <a:off x="4703962" y="3690442"/>
            <a:ext cx="6696744" cy="6696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6 Imagen" descr="jerarquia.png"/>
          <p:cNvPicPr>
            <a:picLocks noChangeAspect="1"/>
          </p:cNvPicPr>
          <p:nvPr/>
        </p:nvPicPr>
        <p:blipFill>
          <a:blip r:embed="rId4" cstate="print"/>
          <a:stretch>
            <a:fillRect/>
          </a:stretch>
        </p:blipFill>
        <p:spPr>
          <a:xfrm>
            <a:off x="3047778" y="9379074"/>
            <a:ext cx="6349207" cy="2730159"/>
          </a:xfrm>
          <a:prstGeom prst="rect">
            <a:avLst/>
          </a:prstGeom>
        </p:spPr>
      </p:pic>
      <p:sp>
        <p:nvSpPr>
          <p:cNvPr id="9" name="8 Elipse"/>
          <p:cNvSpPr/>
          <p:nvPr/>
        </p:nvSpPr>
        <p:spPr>
          <a:xfrm>
            <a:off x="4064628" y="9832212"/>
            <a:ext cx="432048" cy="432048"/>
          </a:xfrm>
          <a:prstGeom prst="ellipse">
            <a:avLst/>
          </a:prstGeom>
          <a:solidFill>
            <a:srgbClr val="E727D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lvl="0">
              <a:spcBef>
                <a:spcPct val="0"/>
              </a:spcBef>
              <a:defRPr/>
            </a:pPr>
            <a:r>
              <a:rPr lang="es-ES" sz="7200" b="1" spc="-150" dirty="0" smtClean="0">
                <a:solidFill>
                  <a:schemeClr val="tx1">
                    <a:lumMod val="75000"/>
                    <a:lumOff val="25000"/>
                  </a:schemeClr>
                </a:solidFill>
                <a:latin typeface="Arial Narrow" pitchFamily="34" charset="0"/>
              </a:rPr>
              <a:t>MANAGEMENT</a:t>
            </a:r>
          </a:p>
        </p:txBody>
      </p:sp>
      <p:sp>
        <p:nvSpPr>
          <p:cNvPr id="6" name="3 Título"/>
          <p:cNvSpPr txBox="1">
            <a:spLocks/>
          </p:cNvSpPr>
          <p:nvPr/>
        </p:nvSpPr>
        <p:spPr>
          <a:xfrm>
            <a:off x="5406184" y="2001010"/>
            <a:ext cx="7929618"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8" name="3 Título"/>
          <p:cNvSpPr txBox="1">
            <a:spLocks/>
          </p:cNvSpPr>
          <p:nvPr/>
        </p:nvSpPr>
        <p:spPr>
          <a:xfrm>
            <a:off x="11400706" y="3358332"/>
            <a:ext cx="11644394" cy="207170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rgbClr val="00B050"/>
                </a:solidFill>
                <a:uLnTx/>
                <a:uFillTx/>
                <a:latin typeface="Arial Narrow" pitchFamily="34" charset="0"/>
                <a:ea typeface="+mj-ea"/>
                <a:cs typeface="+mj-cs"/>
              </a:rPr>
              <a:t>Victoria Millán Díaz</a:t>
            </a:r>
            <a:endParaRPr kumimoji="0" lang="es-ES" sz="7200" b="1" i="0" u="none" strike="noStrike" kern="1200" cap="none" spc="-150" normalizeH="0" noProof="0" dirty="0" smtClean="0">
              <a:ln>
                <a:noFill/>
              </a:ln>
              <a:solidFill>
                <a:srgbClr val="00B050"/>
              </a:solidFill>
              <a:uLnTx/>
              <a:uFillTx/>
              <a:latin typeface="Arial Narrow" pitchFamily="34" charset="0"/>
              <a:ea typeface="+mj-ea"/>
              <a:cs typeface="+mj-cs"/>
            </a:endParaRPr>
          </a:p>
          <a:p>
            <a:pPr marL="0" marR="0" lvl="0" indent="0" algn="l" defTabSz="2177278" rtl="0" eaLnBrk="1" fontAlgn="auto" latinLnBrk="0" hangingPunct="1">
              <a:lnSpc>
                <a:spcPct val="100000"/>
              </a:lnSpc>
              <a:spcBef>
                <a:spcPct val="0"/>
              </a:spcBef>
              <a:spcAft>
                <a:spcPts val="0"/>
              </a:spcAft>
              <a:buClrTx/>
              <a:buSzTx/>
              <a:buFontTx/>
              <a:buNone/>
              <a:tabLst/>
              <a:defRPr/>
            </a:pPr>
            <a:r>
              <a:rPr lang="es-ES" sz="3900" b="1" spc="-150" baseline="0" dirty="0" smtClean="0">
                <a:solidFill>
                  <a:schemeClr val="tx1">
                    <a:lumMod val="65000"/>
                    <a:lumOff val="35000"/>
                  </a:schemeClr>
                </a:solidFill>
                <a:latin typeface="Arial Narrow" pitchFamily="34" charset="0"/>
                <a:ea typeface="+mj-ea"/>
                <a:cs typeface="+mj-cs"/>
              </a:rPr>
              <a:t>SENIOR </a:t>
            </a:r>
            <a:r>
              <a:rPr lang="es-ES" sz="3900" b="1" spc="-150" dirty="0" smtClean="0">
                <a:solidFill>
                  <a:schemeClr val="tx1">
                    <a:lumMod val="65000"/>
                    <a:lumOff val="35000"/>
                  </a:schemeClr>
                </a:solidFill>
                <a:latin typeface="Arial Narrow" pitchFamily="34" charset="0"/>
                <a:ea typeface="+mj-ea"/>
                <a:cs typeface="+mj-cs"/>
              </a:rPr>
              <a:t> ACCOUNT MANAGER &amp; MARKETING</a:t>
            </a:r>
            <a:endParaRPr kumimoji="0" lang="es-ES" sz="3900" b="1" i="0" u="none" strike="noStrike" kern="1200" cap="none" spc="-150" normalizeH="0" baseline="0" noProof="0" dirty="0" smtClean="0">
              <a:ln>
                <a:noFill/>
              </a:ln>
              <a:solidFill>
                <a:schemeClr val="tx1">
                  <a:lumMod val="65000"/>
                  <a:lumOff val="35000"/>
                </a:schemeClr>
              </a:solidFill>
              <a:uLnTx/>
              <a:uFillTx/>
              <a:latin typeface="Arial Narrow" pitchFamily="34" charset="0"/>
              <a:ea typeface="+mj-ea"/>
              <a:cs typeface="+mj-cs"/>
            </a:endParaRPr>
          </a:p>
        </p:txBody>
      </p:sp>
      <p:sp>
        <p:nvSpPr>
          <p:cNvPr id="10" name="2 Subtítulo"/>
          <p:cNvSpPr txBox="1">
            <a:spLocks/>
          </p:cNvSpPr>
          <p:nvPr/>
        </p:nvSpPr>
        <p:spPr>
          <a:xfrm>
            <a:off x="11692728" y="5215720"/>
            <a:ext cx="12165362" cy="7786742"/>
          </a:xfrm>
          <a:prstGeom prst="rect">
            <a:avLst/>
          </a:prstGeom>
        </p:spPr>
        <p:txBody>
          <a:bodyPr vert="horz" lIns="217728" tIns="108864" rIns="217728" bIns="108864" rtlCol="0">
            <a:normAutofit fontScale="92500" lnSpcReduction="20000"/>
          </a:bodyPr>
          <a:lstStyle/>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lang="en-US" sz="3200" dirty="0" smtClean="0">
                <a:solidFill>
                  <a:schemeClr val="tx1">
                    <a:tint val="75000"/>
                  </a:schemeClr>
                </a:solidFill>
              </a:rPr>
              <a:t>Joined the Company in 2012. </a:t>
            </a:r>
          </a:p>
          <a:p>
            <a:r>
              <a:rPr lang="en-US" sz="3200" dirty="0" smtClean="0">
                <a:solidFill>
                  <a:schemeClr val="tx1">
                    <a:tint val="75000"/>
                  </a:schemeClr>
                </a:solidFill>
              </a:rPr>
              <a:t>More than 8 years as PR and Marketing in international companies. Specialist in marketing strategy, communication, events and social media. Develop and conduct relationships with clients to ensure the efficiency level at work, the maximization of the company´s resources and ensure the satisfaction of our customers.</a:t>
            </a:r>
            <a:endParaRPr lang="es-ES" sz="3200" dirty="0" smtClean="0">
              <a:solidFill>
                <a:schemeClr val="tx1">
                  <a:tint val="75000"/>
                </a:schemeClr>
              </a:solidFill>
            </a:endParaRP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a:spcBef>
                <a:spcPct val="20000"/>
              </a:spcBef>
              <a:defRPr/>
            </a:pPr>
            <a:r>
              <a:rPr lang="es-ES" sz="3200" b="1" dirty="0" err="1" smtClean="0">
                <a:solidFill>
                  <a:schemeClr val="tx1">
                    <a:lumMod val="65000"/>
                    <a:lumOff val="35000"/>
                  </a:schemeClr>
                </a:solidFill>
              </a:rPr>
              <a:t>Academic</a:t>
            </a:r>
            <a:r>
              <a:rPr lang="es-ES" sz="3200" b="1" dirty="0" smtClean="0">
                <a:solidFill>
                  <a:schemeClr val="tx1">
                    <a:lumMod val="65000"/>
                    <a:lumOff val="35000"/>
                  </a:schemeClr>
                </a:solidFill>
              </a:rPr>
              <a:t> </a:t>
            </a:r>
            <a:r>
              <a:rPr lang="es-ES" sz="3200" b="1" dirty="0" err="1" smtClean="0">
                <a:solidFill>
                  <a:schemeClr val="tx1">
                    <a:lumMod val="65000"/>
                    <a:lumOff val="35000"/>
                  </a:schemeClr>
                </a:solidFill>
              </a:rPr>
              <a:t>background</a:t>
            </a:r>
            <a:endParaRPr lang="es-ES" sz="3200" b="1" dirty="0" smtClean="0">
              <a:solidFill>
                <a:schemeClr val="tx1">
                  <a:lumMod val="65000"/>
                  <a:lumOff val="35000"/>
                </a:schemeClr>
              </a:solidFill>
            </a:endParaRPr>
          </a:p>
          <a:p>
            <a:pPr lvl="0"/>
            <a:r>
              <a:rPr lang="en-US" sz="3200" dirty="0" err="1" smtClean="0">
                <a:solidFill>
                  <a:schemeClr val="tx1">
                    <a:tint val="75000"/>
                  </a:schemeClr>
                </a:solidFill>
              </a:rPr>
              <a:t>Postgrade</a:t>
            </a:r>
            <a:r>
              <a:rPr lang="en-US" sz="3200" dirty="0" smtClean="0">
                <a:solidFill>
                  <a:schemeClr val="tx1">
                    <a:tint val="75000"/>
                  </a:schemeClr>
                </a:solidFill>
              </a:rPr>
              <a:t> Marketing and Communication. CEF. Madrid. Spain.</a:t>
            </a:r>
            <a:endParaRPr lang="es-ES" sz="3200" dirty="0" smtClean="0">
              <a:solidFill>
                <a:schemeClr val="tx1">
                  <a:tint val="75000"/>
                </a:schemeClr>
              </a:solidFill>
            </a:endParaRPr>
          </a:p>
          <a:p>
            <a:pPr lvl="0"/>
            <a:r>
              <a:rPr lang="en-US" sz="3200" dirty="0" smtClean="0">
                <a:solidFill>
                  <a:schemeClr val="tx1">
                    <a:tint val="75000"/>
                  </a:schemeClr>
                </a:solidFill>
              </a:rPr>
              <a:t>Marketing Degree. John Moore University. Liverpool. England.</a:t>
            </a:r>
            <a:endParaRPr lang="es-ES" sz="3200" dirty="0" smtClean="0">
              <a:solidFill>
                <a:schemeClr val="tx1">
                  <a:tint val="75000"/>
                </a:schemeClr>
              </a:solidFill>
            </a:endParaRP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Achievements</a:t>
            </a:r>
          </a:p>
          <a:p>
            <a:r>
              <a:rPr lang="en-US" sz="3200" dirty="0" smtClean="0">
                <a:solidFill>
                  <a:schemeClr val="tx1">
                    <a:tint val="75000"/>
                  </a:schemeClr>
                </a:solidFill>
              </a:rPr>
              <a:t>Best European Communication Event Award. Milan. Italy. </a:t>
            </a:r>
            <a:br>
              <a:rPr lang="en-US" sz="3200" dirty="0" smtClean="0">
                <a:solidFill>
                  <a:schemeClr val="tx1">
                    <a:tint val="75000"/>
                  </a:schemeClr>
                </a:solidFill>
              </a:rPr>
            </a:br>
            <a:r>
              <a:rPr lang="en-US" sz="3200" dirty="0" smtClean="0">
                <a:solidFill>
                  <a:schemeClr val="tx1">
                    <a:tint val="75000"/>
                  </a:schemeClr>
                </a:solidFill>
              </a:rPr>
              <a:t>Best National Decoration Event Award. Barcelona. Spain.</a:t>
            </a:r>
            <a:endParaRPr lang="es-ES" sz="3200" dirty="0" smtClean="0">
              <a:solidFill>
                <a:schemeClr val="tx1">
                  <a:tint val="75000"/>
                </a:schemeClr>
              </a:solidFill>
            </a:endParaRP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Languages </a:t>
            </a: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rPr>
              <a:t>English, French and Spanish.</a:t>
            </a: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
        <p:nvSpPr>
          <p:cNvPr id="9"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_tradnl" sz="5400" b="1" i="0" u="none" strike="noStrike" kern="1200" cap="none" spc="-150" normalizeH="0" baseline="0" noProof="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APPENDICE</a:t>
            </a:r>
            <a:endParaRPr kumimoji="0" lang="es-ES" sz="54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pic>
        <p:nvPicPr>
          <p:cNvPr id="10241" name="Picture 1" descr="\\192.168.1.26\www\PROVISIONAL\VICTORIA\fotos corporativas cuadradas\victoria_millan1b.jpg"/>
          <p:cNvPicPr>
            <a:picLocks noChangeAspect="1" noChangeArrowheads="1"/>
          </p:cNvPicPr>
          <p:nvPr/>
        </p:nvPicPr>
        <p:blipFill>
          <a:blip r:embed="rId3" cstate="print"/>
          <a:srcRect/>
          <a:stretch>
            <a:fillRect/>
          </a:stretch>
        </p:blipFill>
        <p:spPr bwMode="auto">
          <a:xfrm>
            <a:off x="4775970" y="3690442"/>
            <a:ext cx="6552728" cy="65527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6 Imagen" descr="jerarquia.png"/>
          <p:cNvPicPr>
            <a:picLocks noChangeAspect="1"/>
          </p:cNvPicPr>
          <p:nvPr/>
        </p:nvPicPr>
        <p:blipFill>
          <a:blip r:embed="rId4" cstate="print"/>
          <a:stretch>
            <a:fillRect/>
          </a:stretch>
        </p:blipFill>
        <p:spPr>
          <a:xfrm>
            <a:off x="2903762" y="9235058"/>
            <a:ext cx="6349207" cy="2730159"/>
          </a:xfrm>
          <a:prstGeom prst="rect">
            <a:avLst/>
          </a:prstGeom>
        </p:spPr>
      </p:pic>
      <p:sp>
        <p:nvSpPr>
          <p:cNvPr id="11" name="10 Elipse"/>
          <p:cNvSpPr/>
          <p:nvPr/>
        </p:nvSpPr>
        <p:spPr>
          <a:xfrm>
            <a:off x="7521012" y="9760204"/>
            <a:ext cx="432048" cy="432048"/>
          </a:xfrm>
          <a:prstGeom prst="ellipse">
            <a:avLst/>
          </a:prstGeom>
          <a:solidFill>
            <a:srgbClr val="E727D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12" name="3 Título"/>
          <p:cNvSpPr txBox="1">
            <a:spLocks/>
          </p:cNvSpPr>
          <p:nvPr/>
        </p:nvSpPr>
        <p:spPr>
          <a:xfrm>
            <a:off x="5558584" y="2153410"/>
            <a:ext cx="7929618"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rPr>
              <a:t>THINKING</a:t>
            </a:r>
            <a:r>
              <a:rPr kumimoji="0" lang="es-ES" sz="4800" b="1" i="0" u="none" strike="noStrike" kern="1200" cap="none" spc="-150" normalizeH="0" noProof="0" dirty="0" smtClean="0">
                <a:ln>
                  <a:noFill/>
                </a:ln>
                <a:solidFill>
                  <a:schemeClr val="bg1">
                    <a:lumMod val="65000"/>
                  </a:schemeClr>
                </a:solidFill>
                <a:uLnTx/>
                <a:uFillTx/>
                <a:latin typeface="Arial Narrow" pitchFamily="34" charset="0"/>
                <a:ea typeface="+mj-ea"/>
                <a:cs typeface="+mj-cs"/>
              </a:rPr>
              <a:t> FORWARD</a:t>
            </a: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lvl="0">
              <a:spcBef>
                <a:spcPct val="0"/>
              </a:spcBef>
              <a:defRPr/>
            </a:pPr>
            <a:r>
              <a:rPr lang="es-ES" sz="7200" b="1" spc="-150" dirty="0" smtClean="0">
                <a:solidFill>
                  <a:schemeClr val="tx1">
                    <a:lumMod val="75000"/>
                    <a:lumOff val="25000"/>
                  </a:schemeClr>
                </a:solidFill>
                <a:latin typeface="Arial Narrow" pitchFamily="34" charset="0"/>
              </a:rPr>
              <a:t>MANAGEMENT</a:t>
            </a:r>
          </a:p>
        </p:txBody>
      </p:sp>
      <p:sp>
        <p:nvSpPr>
          <p:cNvPr id="6" name="3 Título"/>
          <p:cNvSpPr txBox="1">
            <a:spLocks/>
          </p:cNvSpPr>
          <p:nvPr/>
        </p:nvSpPr>
        <p:spPr>
          <a:xfrm>
            <a:off x="5406184" y="2001010"/>
            <a:ext cx="7929618"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4800" b="1" spc="-150" dirty="0" smtClean="0">
                <a:solidFill>
                  <a:schemeClr val="bg1">
                    <a:lumMod val="65000"/>
                  </a:schemeClr>
                </a:solidFill>
                <a:latin typeface="Arial Narrow" pitchFamily="34" charset="0"/>
                <a:ea typeface="+mj-ea"/>
                <a:cs typeface="+mj-cs"/>
              </a:rPr>
              <a:t>BUSINESS ANGEL</a:t>
            </a: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8" name="3 Título"/>
          <p:cNvSpPr txBox="1">
            <a:spLocks/>
          </p:cNvSpPr>
          <p:nvPr/>
        </p:nvSpPr>
        <p:spPr>
          <a:xfrm>
            <a:off x="11400706" y="3358332"/>
            <a:ext cx="11644394" cy="207170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rgbClr val="00B050"/>
                </a:solidFill>
                <a:uLnTx/>
                <a:uFillTx/>
                <a:latin typeface="Arial Narrow" pitchFamily="34" charset="0"/>
                <a:ea typeface="+mj-ea"/>
                <a:cs typeface="+mj-cs"/>
              </a:rPr>
              <a:t>Paula Almansa</a:t>
            </a:r>
            <a:endParaRPr kumimoji="0" lang="es-ES" sz="7200" b="1" i="0" u="none" strike="noStrike" kern="1200" cap="none" spc="-150" normalizeH="0" noProof="0" dirty="0" smtClean="0">
              <a:ln>
                <a:noFill/>
              </a:ln>
              <a:solidFill>
                <a:srgbClr val="00B050"/>
              </a:solidFill>
              <a:uLnTx/>
              <a:uFillTx/>
              <a:latin typeface="Arial Narrow" pitchFamily="34" charset="0"/>
              <a:ea typeface="+mj-ea"/>
              <a:cs typeface="+mj-cs"/>
            </a:endParaRPr>
          </a:p>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3900" b="1" spc="-150" noProof="0" dirty="0" smtClean="0">
                <a:solidFill>
                  <a:schemeClr val="tx1">
                    <a:lumMod val="65000"/>
                    <a:lumOff val="35000"/>
                  </a:schemeClr>
                </a:solidFill>
                <a:latin typeface="Arial Narrow" pitchFamily="34" charset="0"/>
                <a:ea typeface="+mj-ea"/>
                <a:cs typeface="+mj-cs"/>
              </a:rPr>
              <a:t>CEO &amp; M&amp;A</a:t>
            </a:r>
            <a:endParaRPr kumimoji="0" lang="es-ES" sz="3900" b="1" i="0" u="none" strike="noStrike" kern="1200" cap="none" spc="-150" normalizeH="0" baseline="0" noProof="0" dirty="0" smtClean="0">
              <a:ln>
                <a:noFill/>
              </a:ln>
              <a:solidFill>
                <a:schemeClr val="tx1">
                  <a:lumMod val="65000"/>
                  <a:lumOff val="35000"/>
                </a:schemeClr>
              </a:solidFill>
              <a:uLnTx/>
              <a:uFillTx/>
              <a:latin typeface="Arial Narrow" pitchFamily="34" charset="0"/>
              <a:ea typeface="+mj-ea"/>
              <a:cs typeface="+mj-cs"/>
            </a:endParaRPr>
          </a:p>
        </p:txBody>
      </p:sp>
      <p:sp>
        <p:nvSpPr>
          <p:cNvPr id="9"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_tradnl" sz="5400" b="1" i="0" u="none" strike="noStrike" kern="1200" cap="none" spc="-150" normalizeH="0" baseline="0" noProof="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APPENDICE</a:t>
            </a:r>
            <a:endParaRPr kumimoji="0" lang="es-ES" sz="54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sp>
        <p:nvSpPr>
          <p:cNvPr id="33" name="32 CuadroTexto"/>
          <p:cNvSpPr txBox="1"/>
          <p:nvPr/>
        </p:nvSpPr>
        <p:spPr>
          <a:xfrm>
            <a:off x="11976770" y="5274618"/>
            <a:ext cx="12073902" cy="7848302"/>
          </a:xfrm>
          <a:prstGeom prst="rect">
            <a:avLst/>
          </a:prstGeom>
        </p:spPr>
        <p:txBody>
          <a:bodyPr vert="horz" lIns="217728" tIns="108864" rIns="217728" bIns="108864" rtlCol="0">
            <a:normAutofit/>
          </a:bodyPr>
          <a:lstStyle/>
          <a:p>
            <a:pPr>
              <a:lnSpc>
                <a:spcPct val="80000"/>
              </a:lnSpc>
            </a:pPr>
            <a:r>
              <a:rPr lang="es-ES" sz="3000" dirty="0" smtClean="0">
                <a:solidFill>
                  <a:schemeClr val="tx1">
                    <a:tint val="75000"/>
                  </a:schemeClr>
                </a:solidFill>
              </a:rPr>
              <a:t>Vice </a:t>
            </a:r>
            <a:r>
              <a:rPr lang="es-ES" sz="3000" dirty="0" err="1" smtClean="0">
                <a:solidFill>
                  <a:schemeClr val="tx1">
                    <a:tint val="75000"/>
                  </a:schemeClr>
                </a:solidFill>
              </a:rPr>
              <a:t>President</a:t>
            </a:r>
            <a:r>
              <a:rPr lang="es-ES" sz="3000" dirty="0" smtClean="0">
                <a:solidFill>
                  <a:schemeClr val="tx1">
                    <a:tint val="75000"/>
                  </a:schemeClr>
                </a:solidFill>
              </a:rPr>
              <a:t> in the M&amp;A </a:t>
            </a:r>
            <a:r>
              <a:rPr lang="es-ES" sz="3000" dirty="0" err="1" smtClean="0">
                <a:solidFill>
                  <a:schemeClr val="tx1">
                    <a:tint val="75000"/>
                  </a:schemeClr>
                </a:solidFill>
              </a:rPr>
              <a:t>Department</a:t>
            </a:r>
            <a:r>
              <a:rPr lang="es-ES" sz="3000" dirty="0" smtClean="0">
                <a:solidFill>
                  <a:schemeClr val="tx1">
                    <a:tint val="75000"/>
                  </a:schemeClr>
                </a:solidFill>
              </a:rPr>
              <a:t> of </a:t>
            </a:r>
            <a:r>
              <a:rPr lang="es-ES" sz="3000" dirty="0" err="1" smtClean="0">
                <a:solidFill>
                  <a:schemeClr val="tx1">
                    <a:tint val="75000"/>
                  </a:schemeClr>
                </a:solidFill>
              </a:rPr>
              <a:t>Credit</a:t>
            </a:r>
            <a:r>
              <a:rPr lang="es-ES" sz="3000" dirty="0" smtClean="0">
                <a:solidFill>
                  <a:schemeClr val="tx1">
                    <a:tint val="75000"/>
                  </a:schemeClr>
                </a:solidFill>
              </a:rPr>
              <a:t> </a:t>
            </a:r>
            <a:r>
              <a:rPr lang="es-ES" sz="3000" dirty="0" err="1" smtClean="0">
                <a:solidFill>
                  <a:schemeClr val="tx1">
                    <a:tint val="75000"/>
                  </a:schemeClr>
                </a:solidFill>
              </a:rPr>
              <a:t>Agricole</a:t>
            </a:r>
            <a:r>
              <a:rPr lang="es-ES" sz="3000" dirty="0" smtClean="0">
                <a:solidFill>
                  <a:schemeClr val="tx1">
                    <a:tint val="75000"/>
                  </a:schemeClr>
                </a:solidFill>
              </a:rPr>
              <a:t> CACIB, </a:t>
            </a:r>
            <a:r>
              <a:rPr lang="es-ES" sz="3000" dirty="0" err="1" smtClean="0">
                <a:solidFill>
                  <a:schemeClr val="tx1">
                    <a:tint val="75000"/>
                  </a:schemeClr>
                </a:solidFill>
              </a:rPr>
              <a:t>previously</a:t>
            </a:r>
            <a:r>
              <a:rPr lang="es-ES" sz="3000" dirty="0" smtClean="0">
                <a:solidFill>
                  <a:schemeClr val="tx1">
                    <a:tint val="75000"/>
                  </a:schemeClr>
                </a:solidFill>
              </a:rPr>
              <a:t> </a:t>
            </a:r>
            <a:r>
              <a:rPr lang="es-ES" sz="3000" dirty="0" err="1" smtClean="0">
                <a:solidFill>
                  <a:schemeClr val="tx1">
                    <a:tint val="75000"/>
                  </a:schemeClr>
                </a:solidFill>
              </a:rPr>
              <a:t>working</a:t>
            </a:r>
            <a:r>
              <a:rPr lang="es-ES" sz="3000" dirty="0" smtClean="0">
                <a:solidFill>
                  <a:schemeClr val="tx1">
                    <a:tint val="75000"/>
                  </a:schemeClr>
                </a:solidFill>
              </a:rPr>
              <a:t> </a:t>
            </a:r>
            <a:r>
              <a:rPr lang="es-ES" sz="3000" dirty="0" err="1" smtClean="0">
                <a:solidFill>
                  <a:schemeClr val="tx1">
                    <a:tint val="75000"/>
                  </a:schemeClr>
                </a:solidFill>
              </a:rPr>
              <a:t>for</a:t>
            </a:r>
            <a:r>
              <a:rPr lang="es-ES" sz="3000" dirty="0" smtClean="0">
                <a:solidFill>
                  <a:schemeClr val="tx1">
                    <a:tint val="75000"/>
                  </a:schemeClr>
                </a:solidFill>
              </a:rPr>
              <a:t> Merrill Lynch and </a:t>
            </a:r>
            <a:r>
              <a:rPr lang="es-ES" sz="3000" dirty="0" err="1" smtClean="0">
                <a:solidFill>
                  <a:schemeClr val="tx1">
                    <a:tint val="75000"/>
                  </a:schemeClr>
                </a:solidFill>
              </a:rPr>
              <a:t>Greenhill</a:t>
            </a:r>
            <a:r>
              <a:rPr lang="es-ES" sz="3000" dirty="0" smtClean="0">
                <a:solidFill>
                  <a:schemeClr val="tx1">
                    <a:tint val="75000"/>
                  </a:schemeClr>
                </a:solidFill>
              </a:rPr>
              <a:t>.  </a:t>
            </a:r>
            <a:r>
              <a:rPr lang="es-ES" sz="3000" dirty="0" err="1" smtClean="0">
                <a:solidFill>
                  <a:schemeClr val="tx1">
                    <a:tint val="75000"/>
                  </a:schemeClr>
                </a:solidFill>
              </a:rPr>
              <a:t>Over</a:t>
            </a:r>
            <a:r>
              <a:rPr lang="es-ES" sz="3000" dirty="0" smtClean="0">
                <a:solidFill>
                  <a:schemeClr val="tx1">
                    <a:tint val="75000"/>
                  </a:schemeClr>
                </a:solidFill>
              </a:rPr>
              <a:t> 10 </a:t>
            </a:r>
            <a:r>
              <a:rPr lang="es-ES" sz="3000" dirty="0" err="1" smtClean="0">
                <a:solidFill>
                  <a:schemeClr val="tx1">
                    <a:tint val="75000"/>
                  </a:schemeClr>
                </a:solidFill>
              </a:rPr>
              <a:t>years</a:t>
            </a:r>
            <a:r>
              <a:rPr lang="es-ES" sz="3000" dirty="0" smtClean="0">
                <a:solidFill>
                  <a:schemeClr val="tx1">
                    <a:tint val="75000"/>
                  </a:schemeClr>
                </a:solidFill>
              </a:rPr>
              <a:t> in </a:t>
            </a:r>
            <a:r>
              <a:rPr lang="es-ES" sz="3000" dirty="0" err="1" smtClean="0">
                <a:solidFill>
                  <a:schemeClr val="tx1">
                    <a:tint val="75000"/>
                  </a:schemeClr>
                </a:solidFill>
              </a:rPr>
              <a:t>Investment</a:t>
            </a:r>
            <a:r>
              <a:rPr lang="es-ES" sz="3000" dirty="0" smtClean="0">
                <a:solidFill>
                  <a:schemeClr val="tx1">
                    <a:tint val="75000"/>
                  </a:schemeClr>
                </a:solidFill>
              </a:rPr>
              <a:t> </a:t>
            </a:r>
            <a:r>
              <a:rPr lang="es-ES" sz="3000" dirty="0" err="1" smtClean="0">
                <a:solidFill>
                  <a:schemeClr val="tx1">
                    <a:tint val="75000"/>
                  </a:schemeClr>
                </a:solidFill>
              </a:rPr>
              <a:t>Banking</a:t>
            </a:r>
            <a:r>
              <a:rPr lang="es-ES" sz="3000" dirty="0" smtClean="0">
                <a:solidFill>
                  <a:schemeClr val="tx1">
                    <a:tint val="75000"/>
                  </a:schemeClr>
                </a:solidFill>
              </a:rPr>
              <a:t> (M&amp;A, </a:t>
            </a:r>
            <a:r>
              <a:rPr lang="es-ES" sz="3000" dirty="0" err="1" smtClean="0">
                <a:solidFill>
                  <a:schemeClr val="tx1">
                    <a:tint val="75000"/>
                  </a:schemeClr>
                </a:solidFill>
              </a:rPr>
              <a:t>restructuring</a:t>
            </a:r>
            <a:r>
              <a:rPr lang="es-ES" sz="3000" dirty="0" smtClean="0">
                <a:solidFill>
                  <a:schemeClr val="tx1">
                    <a:tint val="75000"/>
                  </a:schemeClr>
                </a:solidFill>
              </a:rPr>
              <a:t>) in </a:t>
            </a:r>
            <a:r>
              <a:rPr lang="es-ES" sz="3000" dirty="0" err="1" smtClean="0">
                <a:solidFill>
                  <a:schemeClr val="tx1">
                    <a:tint val="75000"/>
                  </a:schemeClr>
                </a:solidFill>
              </a:rPr>
              <a:t>Spain</a:t>
            </a:r>
            <a:r>
              <a:rPr lang="es-ES" sz="3000" dirty="0" smtClean="0">
                <a:solidFill>
                  <a:schemeClr val="tx1">
                    <a:tint val="75000"/>
                  </a:schemeClr>
                </a:solidFill>
              </a:rPr>
              <a:t> and London in </a:t>
            </a:r>
            <a:r>
              <a:rPr lang="es-ES" sz="3000" dirty="0" err="1" smtClean="0">
                <a:solidFill>
                  <a:schemeClr val="tx1">
                    <a:tint val="75000"/>
                  </a:schemeClr>
                </a:solidFill>
              </a:rPr>
              <a:t>utilities</a:t>
            </a:r>
            <a:r>
              <a:rPr lang="es-ES" sz="3000" dirty="0" smtClean="0">
                <a:solidFill>
                  <a:schemeClr val="tx1">
                    <a:tint val="75000"/>
                  </a:schemeClr>
                </a:solidFill>
              </a:rPr>
              <a:t>, </a:t>
            </a:r>
            <a:r>
              <a:rPr lang="es-ES" sz="3000" dirty="0" err="1" smtClean="0">
                <a:solidFill>
                  <a:schemeClr val="tx1">
                    <a:tint val="75000"/>
                  </a:schemeClr>
                </a:solidFill>
              </a:rPr>
              <a:t>telecoms</a:t>
            </a:r>
            <a:r>
              <a:rPr lang="es-ES" sz="3000" dirty="0" smtClean="0">
                <a:solidFill>
                  <a:schemeClr val="tx1">
                    <a:tint val="75000"/>
                  </a:schemeClr>
                </a:solidFill>
              </a:rPr>
              <a:t>, </a:t>
            </a:r>
            <a:r>
              <a:rPr lang="es-ES" sz="3000" dirty="0" err="1" smtClean="0">
                <a:solidFill>
                  <a:schemeClr val="tx1">
                    <a:tint val="75000"/>
                  </a:schemeClr>
                </a:solidFill>
              </a:rPr>
              <a:t>leisure</a:t>
            </a:r>
            <a:r>
              <a:rPr lang="es-ES" sz="3000" dirty="0" smtClean="0">
                <a:solidFill>
                  <a:schemeClr val="tx1">
                    <a:tint val="75000"/>
                  </a:schemeClr>
                </a:solidFill>
              </a:rPr>
              <a:t> and </a:t>
            </a:r>
            <a:r>
              <a:rPr lang="es-ES" sz="3000" dirty="0" err="1" smtClean="0">
                <a:solidFill>
                  <a:schemeClr val="tx1">
                    <a:tint val="75000"/>
                  </a:schemeClr>
                </a:solidFill>
              </a:rPr>
              <a:t>other</a:t>
            </a:r>
            <a:r>
              <a:rPr lang="es-ES" sz="3000" dirty="0" smtClean="0">
                <a:solidFill>
                  <a:schemeClr val="tx1">
                    <a:tint val="75000"/>
                  </a:schemeClr>
                </a:solidFill>
              </a:rPr>
              <a:t> </a:t>
            </a:r>
            <a:r>
              <a:rPr lang="es-ES" sz="3000" dirty="0" err="1" smtClean="0">
                <a:solidFill>
                  <a:schemeClr val="tx1">
                    <a:tint val="75000"/>
                  </a:schemeClr>
                </a:solidFill>
              </a:rPr>
              <a:t>sectors</a:t>
            </a:r>
            <a:r>
              <a:rPr lang="es-ES" sz="3000" dirty="0" smtClean="0">
                <a:solidFill>
                  <a:schemeClr val="tx1">
                    <a:tint val="75000"/>
                  </a:schemeClr>
                </a:solidFill>
              </a:rPr>
              <a:t>. Business </a:t>
            </a:r>
            <a:r>
              <a:rPr lang="es-ES" sz="3000" dirty="0" err="1" smtClean="0">
                <a:solidFill>
                  <a:schemeClr val="tx1">
                    <a:tint val="75000"/>
                  </a:schemeClr>
                </a:solidFill>
              </a:rPr>
              <a:t>angel</a:t>
            </a:r>
            <a:r>
              <a:rPr lang="es-ES" sz="3000" dirty="0" smtClean="0">
                <a:solidFill>
                  <a:schemeClr val="tx1">
                    <a:tint val="75000"/>
                  </a:schemeClr>
                </a:solidFill>
              </a:rPr>
              <a:t>: </a:t>
            </a:r>
            <a:r>
              <a:rPr lang="es-ES" sz="3000" dirty="0" err="1" smtClean="0">
                <a:solidFill>
                  <a:schemeClr val="tx1">
                    <a:tint val="75000"/>
                  </a:schemeClr>
                </a:solidFill>
              </a:rPr>
              <a:t>FromTheBench</a:t>
            </a:r>
            <a:r>
              <a:rPr lang="es-ES" sz="3000" dirty="0" smtClean="0">
                <a:solidFill>
                  <a:schemeClr val="tx1">
                    <a:tint val="75000"/>
                  </a:schemeClr>
                </a:solidFill>
              </a:rPr>
              <a:t>, West Technologies, </a:t>
            </a:r>
            <a:r>
              <a:rPr lang="es-ES" sz="3000" dirty="0" err="1" smtClean="0">
                <a:solidFill>
                  <a:schemeClr val="tx1">
                    <a:tint val="75000"/>
                  </a:schemeClr>
                </a:solidFill>
              </a:rPr>
              <a:t>Nisu</a:t>
            </a:r>
            <a:r>
              <a:rPr lang="es-ES" sz="3000" dirty="0" smtClean="0">
                <a:solidFill>
                  <a:schemeClr val="tx1">
                    <a:tint val="75000"/>
                  </a:schemeClr>
                </a:solidFill>
              </a:rPr>
              <a:t> </a:t>
            </a:r>
            <a:r>
              <a:rPr lang="es-ES" sz="3000" dirty="0" err="1" smtClean="0">
                <a:solidFill>
                  <a:schemeClr val="tx1">
                    <a:tint val="75000"/>
                  </a:schemeClr>
                </a:solidFill>
              </a:rPr>
              <a:t>Automotive</a:t>
            </a:r>
            <a:r>
              <a:rPr lang="es-ES" sz="3000" dirty="0" smtClean="0">
                <a:solidFill>
                  <a:schemeClr val="tx1">
                    <a:tint val="75000"/>
                  </a:schemeClr>
                </a:solidFill>
              </a:rPr>
              <a:t>, 21 Gramos. </a:t>
            </a:r>
          </a:p>
          <a:p>
            <a:pPr>
              <a:lnSpc>
                <a:spcPct val="80000"/>
              </a:lnSpc>
            </a:pPr>
            <a:r>
              <a:rPr lang="es-ES" sz="3000" dirty="0" smtClean="0">
                <a:solidFill>
                  <a:schemeClr val="tx1">
                    <a:tint val="75000"/>
                  </a:schemeClr>
                </a:solidFill>
              </a:rPr>
              <a:t>Co-</a:t>
            </a:r>
            <a:r>
              <a:rPr lang="es-ES" sz="3000" dirty="0" err="1" smtClean="0">
                <a:solidFill>
                  <a:schemeClr val="tx1">
                    <a:tint val="75000"/>
                  </a:schemeClr>
                </a:solidFill>
              </a:rPr>
              <a:t>founder</a:t>
            </a:r>
            <a:r>
              <a:rPr lang="es-ES" sz="3000" dirty="0" smtClean="0">
                <a:solidFill>
                  <a:schemeClr val="tx1">
                    <a:tint val="75000"/>
                  </a:schemeClr>
                </a:solidFill>
              </a:rPr>
              <a:t> of HUB Madrid , a </a:t>
            </a:r>
            <a:r>
              <a:rPr lang="es-ES" sz="3000" dirty="0" err="1" smtClean="0">
                <a:solidFill>
                  <a:schemeClr val="tx1">
                    <a:tint val="75000"/>
                  </a:schemeClr>
                </a:solidFill>
              </a:rPr>
              <a:t>space</a:t>
            </a:r>
            <a:r>
              <a:rPr lang="es-ES" sz="3000" dirty="0" smtClean="0">
                <a:solidFill>
                  <a:schemeClr val="tx1">
                    <a:tint val="75000"/>
                  </a:schemeClr>
                </a:solidFill>
              </a:rPr>
              <a:t> </a:t>
            </a:r>
            <a:r>
              <a:rPr lang="es-ES" sz="3000" dirty="0" err="1" smtClean="0">
                <a:solidFill>
                  <a:schemeClr val="tx1">
                    <a:tint val="75000"/>
                  </a:schemeClr>
                </a:solidFill>
              </a:rPr>
              <a:t>for</a:t>
            </a:r>
            <a:r>
              <a:rPr lang="es-ES" sz="3000" dirty="0" smtClean="0">
                <a:solidFill>
                  <a:schemeClr val="tx1">
                    <a:tint val="75000"/>
                  </a:schemeClr>
                </a:solidFill>
              </a:rPr>
              <a:t> social </a:t>
            </a:r>
            <a:r>
              <a:rPr lang="es-ES" sz="3000" dirty="0" err="1" smtClean="0">
                <a:solidFill>
                  <a:schemeClr val="tx1">
                    <a:tint val="75000"/>
                  </a:schemeClr>
                </a:solidFill>
              </a:rPr>
              <a:t>innovators</a:t>
            </a:r>
            <a:r>
              <a:rPr lang="es-ES" sz="3000" dirty="0" smtClean="0">
                <a:solidFill>
                  <a:schemeClr val="tx1">
                    <a:tint val="75000"/>
                  </a:schemeClr>
                </a:solidFill>
              </a:rPr>
              <a:t>.  </a:t>
            </a:r>
            <a:r>
              <a:rPr lang="es-ES" sz="3000" dirty="0" err="1" smtClean="0">
                <a:solidFill>
                  <a:schemeClr val="tx1">
                    <a:tint val="75000"/>
                  </a:schemeClr>
                </a:solidFill>
              </a:rPr>
              <a:t>Associate</a:t>
            </a:r>
            <a:r>
              <a:rPr lang="es-ES" sz="3000" dirty="0" smtClean="0">
                <a:solidFill>
                  <a:schemeClr val="tx1">
                    <a:tint val="75000"/>
                  </a:schemeClr>
                </a:solidFill>
              </a:rPr>
              <a:t> </a:t>
            </a:r>
            <a:r>
              <a:rPr lang="es-ES" sz="3000" dirty="0" err="1" smtClean="0">
                <a:solidFill>
                  <a:schemeClr val="tx1">
                    <a:tint val="75000"/>
                  </a:schemeClr>
                </a:solidFill>
              </a:rPr>
              <a:t>Professor</a:t>
            </a:r>
            <a:r>
              <a:rPr lang="es-ES" sz="3000" dirty="0" smtClean="0">
                <a:solidFill>
                  <a:schemeClr val="tx1">
                    <a:tint val="75000"/>
                  </a:schemeClr>
                </a:solidFill>
              </a:rPr>
              <a:t> in the </a:t>
            </a:r>
            <a:r>
              <a:rPr lang="es-ES" sz="3000" dirty="0" err="1" smtClean="0">
                <a:solidFill>
                  <a:schemeClr val="tx1">
                    <a:tint val="75000"/>
                  </a:schemeClr>
                </a:solidFill>
              </a:rPr>
              <a:t>Negotiations</a:t>
            </a:r>
            <a:r>
              <a:rPr lang="es-ES" sz="3000" dirty="0" smtClean="0">
                <a:solidFill>
                  <a:schemeClr val="tx1">
                    <a:tint val="75000"/>
                  </a:schemeClr>
                </a:solidFill>
              </a:rPr>
              <a:t> at Instituto de Empresa (</a:t>
            </a:r>
            <a:r>
              <a:rPr lang="es-ES" sz="3000" dirty="0" err="1" smtClean="0">
                <a:solidFill>
                  <a:schemeClr val="tx1">
                    <a:tint val="75000"/>
                  </a:schemeClr>
                </a:solidFill>
              </a:rPr>
              <a:t>worldwide</a:t>
            </a:r>
            <a:r>
              <a:rPr lang="es-ES" sz="3000" dirty="0" smtClean="0">
                <a:solidFill>
                  <a:schemeClr val="tx1">
                    <a:tint val="75000"/>
                  </a:schemeClr>
                </a:solidFill>
              </a:rPr>
              <a:t> top-</a:t>
            </a:r>
            <a:r>
              <a:rPr lang="es-ES" sz="3000" dirty="0" err="1" smtClean="0">
                <a:solidFill>
                  <a:schemeClr val="tx1">
                    <a:tint val="75000"/>
                  </a:schemeClr>
                </a:solidFill>
              </a:rPr>
              <a:t>ranked</a:t>
            </a:r>
            <a:r>
              <a:rPr lang="es-ES" sz="3000" dirty="0" smtClean="0">
                <a:solidFill>
                  <a:schemeClr val="tx1">
                    <a:tint val="75000"/>
                  </a:schemeClr>
                </a:solidFill>
              </a:rPr>
              <a:t> MBA)..</a:t>
            </a:r>
          </a:p>
          <a:p>
            <a:pPr>
              <a:lnSpc>
                <a:spcPct val="80000"/>
              </a:lnSpc>
            </a:pPr>
            <a:r>
              <a:rPr lang="es-ES" sz="3000" dirty="0" smtClean="0">
                <a:solidFill>
                  <a:schemeClr val="tx1">
                    <a:tint val="75000"/>
                  </a:schemeClr>
                </a:solidFill>
              </a:rPr>
              <a:t> </a:t>
            </a:r>
          </a:p>
          <a:p>
            <a:pPr>
              <a:lnSpc>
                <a:spcPct val="80000"/>
              </a:lnSpc>
            </a:pPr>
            <a:r>
              <a:rPr lang="es-ES" sz="3000" b="1" dirty="0" err="1" smtClean="0">
                <a:solidFill>
                  <a:schemeClr val="tx1">
                    <a:lumMod val="65000"/>
                    <a:lumOff val="35000"/>
                  </a:schemeClr>
                </a:solidFill>
              </a:rPr>
              <a:t>Academic</a:t>
            </a:r>
            <a:r>
              <a:rPr lang="es-ES" sz="3000" b="1" dirty="0" smtClean="0">
                <a:solidFill>
                  <a:schemeClr val="tx1">
                    <a:lumMod val="65000"/>
                    <a:lumOff val="35000"/>
                  </a:schemeClr>
                </a:solidFill>
              </a:rPr>
              <a:t> </a:t>
            </a:r>
            <a:r>
              <a:rPr lang="es-ES" sz="3000" b="1" dirty="0" err="1" smtClean="0">
                <a:solidFill>
                  <a:schemeClr val="tx1">
                    <a:lumMod val="65000"/>
                    <a:lumOff val="35000"/>
                  </a:schemeClr>
                </a:solidFill>
              </a:rPr>
              <a:t>background</a:t>
            </a:r>
            <a:endParaRPr lang="es-ES" sz="3000" b="1" dirty="0" smtClean="0">
              <a:solidFill>
                <a:schemeClr val="tx1">
                  <a:lumMod val="65000"/>
                  <a:lumOff val="35000"/>
                </a:schemeClr>
              </a:solidFill>
            </a:endParaRPr>
          </a:p>
          <a:p>
            <a:pPr>
              <a:lnSpc>
                <a:spcPct val="80000"/>
              </a:lnSpc>
            </a:pPr>
            <a:r>
              <a:rPr lang="es-ES" sz="3000" dirty="0" smtClean="0">
                <a:solidFill>
                  <a:schemeClr val="tx1">
                    <a:tint val="75000"/>
                  </a:schemeClr>
                </a:solidFill>
              </a:rPr>
              <a:t>BS in Business </a:t>
            </a:r>
            <a:r>
              <a:rPr lang="es-ES" sz="3000" dirty="0" err="1" smtClean="0">
                <a:solidFill>
                  <a:schemeClr val="tx1">
                    <a:tint val="75000"/>
                  </a:schemeClr>
                </a:solidFill>
              </a:rPr>
              <a:t>Administration</a:t>
            </a:r>
            <a:r>
              <a:rPr lang="es-ES" sz="3000" dirty="0" smtClean="0">
                <a:solidFill>
                  <a:schemeClr val="tx1">
                    <a:tint val="75000"/>
                  </a:schemeClr>
                </a:solidFill>
              </a:rPr>
              <a:t> (</a:t>
            </a:r>
            <a:r>
              <a:rPr lang="es-ES" sz="3000" dirty="0" err="1" smtClean="0">
                <a:solidFill>
                  <a:schemeClr val="tx1">
                    <a:tint val="75000"/>
                  </a:schemeClr>
                </a:solidFill>
              </a:rPr>
              <a:t>major</a:t>
            </a:r>
            <a:r>
              <a:rPr lang="es-ES" sz="3000" dirty="0" smtClean="0">
                <a:solidFill>
                  <a:schemeClr val="tx1">
                    <a:tint val="75000"/>
                  </a:schemeClr>
                </a:solidFill>
              </a:rPr>
              <a:t> in </a:t>
            </a:r>
            <a:r>
              <a:rPr lang="es-ES" sz="3000" dirty="0" err="1" smtClean="0">
                <a:solidFill>
                  <a:schemeClr val="tx1">
                    <a:tint val="75000"/>
                  </a:schemeClr>
                </a:solidFill>
              </a:rPr>
              <a:t>Finance</a:t>
            </a:r>
            <a:r>
              <a:rPr lang="es-ES" sz="3000" dirty="0" smtClean="0">
                <a:solidFill>
                  <a:schemeClr val="tx1">
                    <a:tint val="75000"/>
                  </a:schemeClr>
                </a:solidFill>
              </a:rPr>
              <a:t>) </a:t>
            </a:r>
            <a:r>
              <a:rPr lang="es-ES" sz="3000" dirty="0" err="1" smtClean="0">
                <a:solidFill>
                  <a:schemeClr val="tx1">
                    <a:tint val="75000"/>
                  </a:schemeClr>
                </a:solidFill>
              </a:rPr>
              <a:t>from</a:t>
            </a:r>
            <a:r>
              <a:rPr lang="es-ES" sz="3000" dirty="0" smtClean="0">
                <a:solidFill>
                  <a:schemeClr val="tx1">
                    <a:tint val="75000"/>
                  </a:schemeClr>
                </a:solidFill>
              </a:rPr>
              <a:t> ICADE E2 </a:t>
            </a:r>
            <a:r>
              <a:rPr lang="es-ES" sz="3000" dirty="0" err="1" smtClean="0">
                <a:solidFill>
                  <a:schemeClr val="tx1">
                    <a:tint val="75000"/>
                  </a:schemeClr>
                </a:solidFill>
              </a:rPr>
              <a:t>University</a:t>
            </a:r>
            <a:r>
              <a:rPr lang="es-ES" sz="3000" dirty="0" smtClean="0">
                <a:solidFill>
                  <a:schemeClr val="tx1">
                    <a:tint val="75000"/>
                  </a:schemeClr>
                </a:solidFill>
              </a:rPr>
              <a:t>, BA in </a:t>
            </a:r>
            <a:r>
              <a:rPr lang="es-ES" sz="3000" dirty="0" err="1" smtClean="0">
                <a:solidFill>
                  <a:schemeClr val="tx1">
                    <a:tint val="75000"/>
                  </a:schemeClr>
                </a:solidFill>
              </a:rPr>
              <a:t>Law</a:t>
            </a:r>
            <a:r>
              <a:rPr lang="es-ES" sz="3000" dirty="0" smtClean="0">
                <a:solidFill>
                  <a:schemeClr val="tx1">
                    <a:tint val="75000"/>
                  </a:schemeClr>
                </a:solidFill>
              </a:rPr>
              <a:t> and BA in </a:t>
            </a:r>
            <a:r>
              <a:rPr lang="es-ES" sz="3000" dirty="0" err="1" smtClean="0">
                <a:solidFill>
                  <a:schemeClr val="tx1">
                    <a:tint val="75000"/>
                  </a:schemeClr>
                </a:solidFill>
              </a:rPr>
              <a:t>Psychology</a:t>
            </a:r>
            <a:r>
              <a:rPr lang="es-ES" sz="3000" dirty="0" smtClean="0">
                <a:solidFill>
                  <a:schemeClr val="tx1">
                    <a:tint val="75000"/>
                  </a:schemeClr>
                </a:solidFill>
              </a:rPr>
              <a:t> </a:t>
            </a:r>
            <a:r>
              <a:rPr lang="es-ES" sz="3000" dirty="0" err="1" smtClean="0">
                <a:solidFill>
                  <a:schemeClr val="tx1">
                    <a:tint val="75000"/>
                  </a:schemeClr>
                </a:solidFill>
              </a:rPr>
              <a:t>from</a:t>
            </a:r>
            <a:r>
              <a:rPr lang="es-ES" sz="3000" dirty="0" smtClean="0">
                <a:solidFill>
                  <a:schemeClr val="tx1">
                    <a:tint val="75000"/>
                  </a:schemeClr>
                </a:solidFill>
              </a:rPr>
              <a:t> UNED </a:t>
            </a:r>
            <a:r>
              <a:rPr lang="es-ES" sz="3000" dirty="0" err="1" smtClean="0">
                <a:solidFill>
                  <a:schemeClr val="tx1">
                    <a:tint val="75000"/>
                  </a:schemeClr>
                </a:solidFill>
              </a:rPr>
              <a:t>University</a:t>
            </a:r>
            <a:endParaRPr lang="es-ES" sz="3000" dirty="0" smtClean="0">
              <a:solidFill>
                <a:schemeClr val="tx1">
                  <a:tint val="75000"/>
                </a:schemeClr>
              </a:solidFill>
            </a:endParaRPr>
          </a:p>
          <a:p>
            <a:pPr>
              <a:lnSpc>
                <a:spcPct val="80000"/>
              </a:lnSpc>
            </a:pPr>
            <a:r>
              <a:rPr lang="en-GB" sz="3000" dirty="0" smtClean="0">
                <a:solidFill>
                  <a:schemeClr val="tx1">
                    <a:tint val="75000"/>
                  </a:schemeClr>
                </a:solidFill>
              </a:rPr>
              <a:t> </a:t>
            </a:r>
            <a:r>
              <a:rPr lang="es-ES" sz="3000" dirty="0" smtClean="0">
                <a:solidFill>
                  <a:schemeClr val="tx1">
                    <a:tint val="75000"/>
                  </a:schemeClr>
                </a:solidFill>
              </a:rPr>
              <a:t>MBA </a:t>
            </a:r>
            <a:r>
              <a:rPr lang="es-ES" sz="3000" dirty="0" err="1" smtClean="0">
                <a:solidFill>
                  <a:schemeClr val="tx1">
                    <a:tint val="75000"/>
                  </a:schemeClr>
                </a:solidFill>
              </a:rPr>
              <a:t>from</a:t>
            </a:r>
            <a:r>
              <a:rPr lang="es-ES" sz="3000" dirty="0" smtClean="0">
                <a:solidFill>
                  <a:schemeClr val="tx1">
                    <a:tint val="75000"/>
                  </a:schemeClr>
                </a:solidFill>
              </a:rPr>
              <a:t> The </a:t>
            </a:r>
            <a:r>
              <a:rPr lang="es-ES" sz="3000" dirty="0" err="1" smtClean="0">
                <a:solidFill>
                  <a:schemeClr val="tx1">
                    <a:tint val="75000"/>
                  </a:schemeClr>
                </a:solidFill>
              </a:rPr>
              <a:t>Wharton</a:t>
            </a:r>
            <a:r>
              <a:rPr lang="es-ES" sz="3000" dirty="0" smtClean="0">
                <a:solidFill>
                  <a:schemeClr val="tx1">
                    <a:tint val="75000"/>
                  </a:schemeClr>
                </a:solidFill>
              </a:rPr>
              <a:t> </a:t>
            </a:r>
            <a:r>
              <a:rPr lang="es-ES" sz="3000" dirty="0" err="1" smtClean="0">
                <a:solidFill>
                  <a:schemeClr val="tx1">
                    <a:tint val="75000"/>
                  </a:schemeClr>
                </a:solidFill>
              </a:rPr>
              <a:t>School</a:t>
            </a:r>
            <a:r>
              <a:rPr lang="es-ES" sz="3000" dirty="0" smtClean="0">
                <a:solidFill>
                  <a:schemeClr val="tx1">
                    <a:tint val="75000"/>
                  </a:schemeClr>
                </a:solidFill>
              </a:rPr>
              <a:t> of Business (UPENN), </a:t>
            </a:r>
            <a:r>
              <a:rPr lang="es-ES" sz="3000" dirty="0" err="1" smtClean="0">
                <a:solidFill>
                  <a:schemeClr val="tx1">
                    <a:tint val="75000"/>
                  </a:schemeClr>
                </a:solidFill>
              </a:rPr>
              <a:t>major</a:t>
            </a:r>
            <a:r>
              <a:rPr lang="es-ES" sz="3000" dirty="0" smtClean="0">
                <a:solidFill>
                  <a:schemeClr val="tx1">
                    <a:tint val="75000"/>
                  </a:schemeClr>
                </a:solidFill>
              </a:rPr>
              <a:t> in </a:t>
            </a:r>
            <a:r>
              <a:rPr lang="es-ES" sz="3000" dirty="0" err="1" smtClean="0">
                <a:solidFill>
                  <a:schemeClr val="tx1">
                    <a:tint val="75000"/>
                  </a:schemeClr>
                </a:solidFill>
              </a:rPr>
              <a:t>Entrepreneurship</a:t>
            </a:r>
            <a:r>
              <a:rPr lang="es-ES" sz="3000" dirty="0" smtClean="0">
                <a:solidFill>
                  <a:schemeClr val="tx1">
                    <a:tint val="75000"/>
                  </a:schemeClr>
                </a:solidFill>
              </a:rPr>
              <a:t> and </a:t>
            </a:r>
            <a:r>
              <a:rPr lang="es-ES" sz="3000" dirty="0" err="1" smtClean="0">
                <a:solidFill>
                  <a:schemeClr val="tx1">
                    <a:tint val="75000"/>
                  </a:schemeClr>
                </a:solidFill>
              </a:rPr>
              <a:t>Finance</a:t>
            </a:r>
            <a:r>
              <a:rPr lang="es-ES" sz="3000" dirty="0" smtClean="0">
                <a:solidFill>
                  <a:schemeClr val="tx1">
                    <a:tint val="75000"/>
                  </a:schemeClr>
                </a:solidFill>
              </a:rPr>
              <a:t>. </a:t>
            </a:r>
            <a:r>
              <a:rPr lang="es-ES" sz="3000" dirty="0" err="1" smtClean="0">
                <a:solidFill>
                  <a:schemeClr val="tx1">
                    <a:tint val="75000"/>
                  </a:schemeClr>
                </a:solidFill>
              </a:rPr>
              <a:t>Fulbright</a:t>
            </a:r>
            <a:r>
              <a:rPr lang="es-ES" sz="3000" dirty="0" smtClean="0">
                <a:solidFill>
                  <a:schemeClr val="tx1">
                    <a:tint val="75000"/>
                  </a:schemeClr>
                </a:solidFill>
              </a:rPr>
              <a:t> and Ramón Areces </a:t>
            </a:r>
            <a:r>
              <a:rPr lang="es-ES" sz="3000" dirty="0" err="1" smtClean="0">
                <a:solidFill>
                  <a:schemeClr val="tx1">
                    <a:tint val="75000"/>
                  </a:schemeClr>
                </a:solidFill>
              </a:rPr>
              <a:t>scholarships</a:t>
            </a:r>
            <a:r>
              <a:rPr lang="es-ES" sz="3000" dirty="0" smtClean="0">
                <a:solidFill>
                  <a:schemeClr val="tx1">
                    <a:tint val="75000"/>
                  </a:schemeClr>
                </a:solidFill>
              </a:rPr>
              <a:t>  </a:t>
            </a:r>
          </a:p>
          <a:p>
            <a:pPr>
              <a:lnSpc>
                <a:spcPct val="80000"/>
              </a:lnSpc>
            </a:pPr>
            <a:r>
              <a:rPr lang="es-ES" sz="3000" dirty="0" smtClean="0">
                <a:solidFill>
                  <a:schemeClr val="tx1">
                    <a:tint val="75000"/>
                  </a:schemeClr>
                </a:solidFill>
              </a:rPr>
              <a:t> </a:t>
            </a:r>
            <a:r>
              <a:rPr lang="es-ES" sz="3000" dirty="0" err="1" smtClean="0">
                <a:solidFill>
                  <a:schemeClr val="tx1">
                    <a:tint val="75000"/>
                  </a:schemeClr>
                </a:solidFill>
              </a:rPr>
              <a:t>PhD</a:t>
            </a:r>
            <a:r>
              <a:rPr lang="es-ES" sz="3000" dirty="0" smtClean="0">
                <a:solidFill>
                  <a:schemeClr val="tx1">
                    <a:tint val="75000"/>
                  </a:schemeClr>
                </a:solidFill>
              </a:rPr>
              <a:t> </a:t>
            </a:r>
            <a:r>
              <a:rPr lang="es-ES" sz="3000" dirty="0" err="1" smtClean="0">
                <a:solidFill>
                  <a:schemeClr val="tx1">
                    <a:tint val="75000"/>
                  </a:schemeClr>
                </a:solidFill>
              </a:rPr>
              <a:t>courses</a:t>
            </a:r>
            <a:r>
              <a:rPr lang="es-ES" sz="3000" dirty="0" smtClean="0">
                <a:solidFill>
                  <a:schemeClr val="tx1">
                    <a:tint val="75000"/>
                  </a:schemeClr>
                </a:solidFill>
              </a:rPr>
              <a:t> in </a:t>
            </a:r>
            <a:r>
              <a:rPr lang="es-ES" sz="3000" dirty="0" err="1" smtClean="0">
                <a:solidFill>
                  <a:schemeClr val="tx1">
                    <a:tint val="75000"/>
                  </a:schemeClr>
                </a:solidFill>
              </a:rPr>
              <a:t>in</a:t>
            </a:r>
            <a:r>
              <a:rPr lang="es-ES" sz="3000" dirty="0" smtClean="0">
                <a:solidFill>
                  <a:schemeClr val="tx1">
                    <a:tint val="75000"/>
                  </a:schemeClr>
                </a:solidFill>
              </a:rPr>
              <a:t> </a:t>
            </a:r>
            <a:r>
              <a:rPr lang="es-ES" sz="3000" dirty="0" err="1" smtClean="0">
                <a:solidFill>
                  <a:schemeClr val="tx1">
                    <a:tint val="75000"/>
                  </a:schemeClr>
                </a:solidFill>
              </a:rPr>
              <a:t>Corporate</a:t>
            </a:r>
            <a:r>
              <a:rPr lang="es-ES" sz="3000" dirty="0" smtClean="0">
                <a:solidFill>
                  <a:schemeClr val="tx1">
                    <a:tint val="75000"/>
                  </a:schemeClr>
                </a:solidFill>
              </a:rPr>
              <a:t> </a:t>
            </a:r>
            <a:r>
              <a:rPr lang="es-ES" sz="3000" dirty="0" err="1" smtClean="0">
                <a:solidFill>
                  <a:schemeClr val="tx1">
                    <a:tint val="75000"/>
                  </a:schemeClr>
                </a:solidFill>
              </a:rPr>
              <a:t>Finance</a:t>
            </a:r>
            <a:r>
              <a:rPr lang="es-ES" sz="3000" dirty="0" smtClean="0">
                <a:solidFill>
                  <a:schemeClr val="tx1">
                    <a:tint val="75000"/>
                  </a:schemeClr>
                </a:solidFill>
              </a:rPr>
              <a:t> at Universidad Autónoma de Madrid and Universidad Complutense de Madrid.</a:t>
            </a:r>
          </a:p>
          <a:p>
            <a:pPr>
              <a:lnSpc>
                <a:spcPct val="80000"/>
              </a:lnSpc>
            </a:pPr>
            <a:r>
              <a:rPr lang="es-ES" sz="3000" dirty="0" smtClean="0">
                <a:solidFill>
                  <a:schemeClr val="tx1">
                    <a:tint val="75000"/>
                  </a:schemeClr>
                </a:solidFill>
              </a:rPr>
              <a:t> </a:t>
            </a:r>
          </a:p>
          <a:p>
            <a:pPr>
              <a:lnSpc>
                <a:spcPct val="80000"/>
              </a:lnSpc>
            </a:pPr>
            <a:r>
              <a:rPr lang="es-ES" sz="3000" b="1" dirty="0" err="1" smtClean="0">
                <a:solidFill>
                  <a:schemeClr val="tx1">
                    <a:lumMod val="65000"/>
                    <a:lumOff val="35000"/>
                  </a:schemeClr>
                </a:solidFill>
              </a:rPr>
              <a:t>Languages</a:t>
            </a:r>
            <a:endParaRPr lang="es-ES" sz="3000" b="1" dirty="0" smtClean="0">
              <a:solidFill>
                <a:schemeClr val="tx1">
                  <a:lumMod val="65000"/>
                  <a:lumOff val="35000"/>
                </a:schemeClr>
              </a:solidFill>
            </a:endParaRPr>
          </a:p>
          <a:p>
            <a:pPr>
              <a:lnSpc>
                <a:spcPct val="80000"/>
              </a:lnSpc>
            </a:pPr>
            <a:r>
              <a:rPr lang="es-ES" sz="3000" dirty="0" err="1" smtClean="0">
                <a:solidFill>
                  <a:schemeClr val="tx1">
                    <a:tint val="75000"/>
                  </a:schemeClr>
                </a:solidFill>
              </a:rPr>
              <a:t>Spanish</a:t>
            </a:r>
            <a:r>
              <a:rPr lang="es-ES" sz="3000" dirty="0" smtClean="0">
                <a:solidFill>
                  <a:schemeClr val="tx1">
                    <a:tint val="75000"/>
                  </a:schemeClr>
                </a:solidFill>
              </a:rPr>
              <a:t>, </a:t>
            </a:r>
            <a:r>
              <a:rPr lang="es-ES" sz="3000" dirty="0" err="1" smtClean="0">
                <a:solidFill>
                  <a:schemeClr val="tx1">
                    <a:tint val="75000"/>
                  </a:schemeClr>
                </a:solidFill>
              </a:rPr>
              <a:t>English</a:t>
            </a:r>
            <a:r>
              <a:rPr lang="es-ES" sz="3000" dirty="0" smtClean="0">
                <a:solidFill>
                  <a:schemeClr val="tx1">
                    <a:tint val="75000"/>
                  </a:schemeClr>
                </a:solidFill>
              </a:rPr>
              <a:t>, </a:t>
            </a:r>
            <a:r>
              <a:rPr lang="es-ES" sz="3000" dirty="0" err="1" smtClean="0">
                <a:solidFill>
                  <a:schemeClr val="tx1">
                    <a:tint val="75000"/>
                  </a:schemeClr>
                </a:solidFill>
              </a:rPr>
              <a:t>French</a:t>
            </a:r>
            <a:r>
              <a:rPr lang="es-ES" sz="3000" dirty="0" smtClean="0">
                <a:solidFill>
                  <a:schemeClr val="tx1">
                    <a:tint val="75000"/>
                  </a:schemeClr>
                </a:solidFill>
              </a:rPr>
              <a:t> and </a:t>
            </a:r>
            <a:r>
              <a:rPr lang="es-ES" sz="3000" dirty="0" err="1" smtClean="0">
                <a:solidFill>
                  <a:schemeClr val="tx1">
                    <a:tint val="75000"/>
                  </a:schemeClr>
                </a:solidFill>
              </a:rPr>
              <a:t>Italian</a:t>
            </a:r>
            <a:r>
              <a:rPr lang="es-ES" sz="3000" dirty="0" smtClean="0">
                <a:solidFill>
                  <a:schemeClr val="tx1">
                    <a:tint val="75000"/>
                  </a:schemeClr>
                </a:solidFill>
              </a:rPr>
              <a:t>.</a:t>
            </a:r>
          </a:p>
          <a:p>
            <a:pPr>
              <a:lnSpc>
                <a:spcPct val="80000"/>
              </a:lnSpc>
            </a:pPr>
            <a:endParaRPr lang="es-ES" sz="3000" dirty="0" smtClean="0">
              <a:solidFill>
                <a:schemeClr val="tx1">
                  <a:tint val="75000"/>
                </a:schemeClr>
              </a:solidFill>
            </a:endParaRPr>
          </a:p>
        </p:txBody>
      </p:sp>
      <p:pic>
        <p:nvPicPr>
          <p:cNvPr id="13313" name="Picture 1" descr="\\FTB\www\PROVISIONAL\VICTORIA\fotos corporativas cuadradas\paula_bn.jpg"/>
          <p:cNvPicPr>
            <a:picLocks noChangeAspect="1" noChangeArrowheads="1"/>
          </p:cNvPicPr>
          <p:nvPr/>
        </p:nvPicPr>
        <p:blipFill>
          <a:blip r:embed="rId3" cstate="print"/>
          <a:srcRect/>
          <a:stretch>
            <a:fillRect/>
          </a:stretch>
        </p:blipFill>
        <p:spPr bwMode="auto">
          <a:xfrm>
            <a:off x="4691804" y="3786960"/>
            <a:ext cx="6762764" cy="6762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10 Imagen" descr="jerarquia.png"/>
          <p:cNvPicPr>
            <a:picLocks noChangeAspect="1"/>
          </p:cNvPicPr>
          <p:nvPr/>
        </p:nvPicPr>
        <p:blipFill>
          <a:blip r:embed="rId4" cstate="print"/>
          <a:stretch>
            <a:fillRect/>
          </a:stretch>
        </p:blipFill>
        <p:spPr>
          <a:xfrm>
            <a:off x="4263176" y="9502000"/>
            <a:ext cx="6349207" cy="2730159"/>
          </a:xfrm>
          <a:prstGeom prst="rect">
            <a:avLst/>
          </a:prstGeom>
        </p:spPr>
      </p:pic>
      <p:sp>
        <p:nvSpPr>
          <p:cNvPr id="12" name="11 Elipse"/>
          <p:cNvSpPr/>
          <p:nvPr/>
        </p:nvSpPr>
        <p:spPr>
          <a:xfrm>
            <a:off x="10032554" y="10747226"/>
            <a:ext cx="432048" cy="432048"/>
          </a:xfrm>
          <a:prstGeom prst="ellipse">
            <a:avLst/>
          </a:prstGeom>
          <a:solidFill>
            <a:srgbClr val="E727D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lvl="0">
              <a:spcBef>
                <a:spcPct val="0"/>
              </a:spcBef>
              <a:defRPr/>
            </a:pPr>
            <a:r>
              <a:rPr lang="es-ES" sz="7200" b="1" spc="-150" dirty="0" smtClean="0">
                <a:solidFill>
                  <a:schemeClr val="tx1">
                    <a:lumMod val="75000"/>
                    <a:lumOff val="25000"/>
                  </a:schemeClr>
                </a:solidFill>
                <a:latin typeface="Arial Narrow" pitchFamily="34" charset="0"/>
              </a:rPr>
              <a:t>MANAGEMENT</a:t>
            </a:r>
          </a:p>
        </p:txBody>
      </p:sp>
      <p:sp>
        <p:nvSpPr>
          <p:cNvPr id="6" name="3 Título"/>
          <p:cNvSpPr txBox="1">
            <a:spLocks/>
          </p:cNvSpPr>
          <p:nvPr/>
        </p:nvSpPr>
        <p:spPr>
          <a:xfrm>
            <a:off x="5406184" y="2001010"/>
            <a:ext cx="7929618"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4800" b="1" spc="-150" dirty="0" smtClean="0">
                <a:solidFill>
                  <a:schemeClr val="bg1">
                    <a:lumMod val="65000"/>
                  </a:schemeClr>
                </a:solidFill>
                <a:latin typeface="Arial Narrow" pitchFamily="34" charset="0"/>
                <a:ea typeface="+mj-ea"/>
                <a:cs typeface="+mj-cs"/>
              </a:rPr>
              <a:t>BUSINESS ANGEL</a:t>
            </a: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8" name="3 Título"/>
          <p:cNvSpPr txBox="1">
            <a:spLocks/>
          </p:cNvSpPr>
          <p:nvPr/>
        </p:nvSpPr>
        <p:spPr>
          <a:xfrm>
            <a:off x="11400706" y="3358332"/>
            <a:ext cx="11644394" cy="2071702"/>
          </a:xfrm>
          <a:prstGeom prst="rect">
            <a:avLst/>
          </a:prstGeom>
        </p:spPr>
        <p:txBody>
          <a:bodyPr vert="horz" lIns="217728" tIns="108864" rIns="217728" bIns="108864" rtlCol="0" anchor="ctr">
            <a:normAutofit/>
          </a:bodyPr>
          <a:lstStyle/>
          <a:p>
            <a:pPr lvl="0">
              <a:spcBef>
                <a:spcPct val="0"/>
              </a:spcBef>
              <a:defRPr/>
            </a:pPr>
            <a:r>
              <a:rPr lang="es-ES" sz="7200" b="1" spc="-150" dirty="0" err="1" smtClean="0">
                <a:solidFill>
                  <a:srgbClr val="00B050"/>
                </a:solidFill>
                <a:latin typeface="Arial Narrow" pitchFamily="34" charset="0"/>
              </a:rPr>
              <a:t>Lotfi</a:t>
            </a:r>
            <a:r>
              <a:rPr lang="es-ES" sz="7200" b="1" spc="-150" dirty="0" smtClean="0">
                <a:solidFill>
                  <a:srgbClr val="00B050"/>
                </a:solidFill>
                <a:latin typeface="Arial Narrow" pitchFamily="34" charset="0"/>
              </a:rPr>
              <a:t> El-</a:t>
            </a:r>
            <a:r>
              <a:rPr lang="es-ES" sz="7200" b="1" spc="-150" dirty="0" err="1" smtClean="0">
                <a:solidFill>
                  <a:srgbClr val="00B050"/>
                </a:solidFill>
                <a:latin typeface="Arial Narrow" pitchFamily="34" charset="0"/>
              </a:rPr>
              <a:t>Ghandouri</a:t>
            </a:r>
            <a:endParaRPr lang="es-ES" sz="7200" b="1" spc="-150" dirty="0" smtClean="0">
              <a:solidFill>
                <a:srgbClr val="00B050"/>
              </a:solidFill>
              <a:latin typeface="Arial Narrow" pitchFamily="34" charset="0"/>
            </a:endParaRPr>
          </a:p>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3900" b="1" spc="-150" noProof="0" dirty="0" smtClean="0">
                <a:solidFill>
                  <a:schemeClr val="tx1">
                    <a:lumMod val="65000"/>
                    <a:lumOff val="35000"/>
                  </a:schemeClr>
                </a:solidFill>
                <a:latin typeface="Arial Narrow" pitchFamily="34" charset="0"/>
                <a:ea typeface="+mj-ea"/>
                <a:cs typeface="+mj-cs"/>
              </a:rPr>
              <a:t>CREATIVE &amp; HUMAN RESOURCE</a:t>
            </a:r>
            <a:endParaRPr kumimoji="0" lang="es-ES" sz="3900" b="1" i="0" u="none" strike="noStrike" kern="1200" cap="none" spc="-150" normalizeH="0" baseline="0" noProof="0" dirty="0" smtClean="0">
              <a:ln>
                <a:noFill/>
              </a:ln>
              <a:solidFill>
                <a:schemeClr val="tx1">
                  <a:lumMod val="65000"/>
                  <a:lumOff val="35000"/>
                </a:schemeClr>
              </a:solidFill>
              <a:uLnTx/>
              <a:uFillTx/>
              <a:latin typeface="Arial Narrow" pitchFamily="34" charset="0"/>
              <a:ea typeface="+mj-ea"/>
              <a:cs typeface="+mj-cs"/>
            </a:endParaRPr>
          </a:p>
        </p:txBody>
      </p:sp>
      <p:sp>
        <p:nvSpPr>
          <p:cNvPr id="9"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_tradnl" sz="5400" b="1" i="0" u="none" strike="noStrike" kern="1200" cap="none" spc="-150" normalizeH="0" baseline="0" noProof="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APPENDICE</a:t>
            </a:r>
            <a:endParaRPr kumimoji="0" lang="es-ES" sz="54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sp>
        <p:nvSpPr>
          <p:cNvPr id="132097" name="Rectangle 1"/>
          <p:cNvSpPr>
            <a:spLocks noChangeArrowheads="1"/>
          </p:cNvSpPr>
          <p:nvPr/>
        </p:nvSpPr>
        <p:spPr bwMode="auto">
          <a:xfrm>
            <a:off x="11976770" y="5268234"/>
            <a:ext cx="12408818" cy="94487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sz="3200" dirty="0" smtClean="0">
                <a:solidFill>
                  <a:schemeClr val="tx1">
                    <a:tint val="75000"/>
                  </a:schemeClr>
                </a:solidFill>
              </a:rPr>
              <a:t>Author of two books on audacity and engagement translated in 5 languages. Giving conferences on Creativity, engagement and audacity. Workshop host on: Collaborative Methodologies, Personal Risk and Uncertainty, creativity, social innovation, diversity, inner strength, and team cohesion. Speaker in different international forum.</a:t>
            </a:r>
          </a:p>
          <a:p>
            <a:pPr lvl="0" defTabSz="914400" eaLnBrk="0" fontAlgn="base" hangingPunct="0">
              <a:spcBef>
                <a:spcPct val="0"/>
              </a:spcBef>
              <a:spcAft>
                <a:spcPct val="0"/>
              </a:spcAft>
            </a:pPr>
            <a:endParaRPr lang="en-US" sz="3200" dirty="0" smtClean="0">
              <a:solidFill>
                <a:schemeClr val="tx1">
                  <a:tint val="75000"/>
                </a:schemeClr>
              </a:solidFill>
            </a:endParaRPr>
          </a:p>
          <a:p>
            <a:r>
              <a:rPr lang="es-ES" sz="3200" b="1" dirty="0" err="1" smtClean="0">
                <a:solidFill>
                  <a:schemeClr val="tx1">
                    <a:lumMod val="65000"/>
                    <a:lumOff val="35000"/>
                  </a:schemeClr>
                </a:solidFill>
              </a:rPr>
              <a:t>Academic</a:t>
            </a:r>
            <a:r>
              <a:rPr lang="es-ES" sz="3200" b="1" dirty="0" smtClean="0">
                <a:solidFill>
                  <a:schemeClr val="tx1">
                    <a:lumMod val="65000"/>
                    <a:lumOff val="35000"/>
                  </a:schemeClr>
                </a:solidFill>
              </a:rPr>
              <a:t> </a:t>
            </a:r>
            <a:r>
              <a:rPr lang="es-ES" sz="3200" b="1" dirty="0" err="1" smtClean="0">
                <a:solidFill>
                  <a:schemeClr val="tx1">
                    <a:lumMod val="65000"/>
                    <a:lumOff val="35000"/>
                  </a:schemeClr>
                </a:solidFill>
              </a:rPr>
              <a:t>background</a:t>
            </a:r>
            <a:endParaRPr lang="es-ES" sz="3200" b="1" dirty="0" smtClean="0">
              <a:solidFill>
                <a:schemeClr val="tx1">
                  <a:lumMod val="65000"/>
                  <a:lumOff val="35000"/>
                </a:schemeClr>
              </a:solidFill>
            </a:endParaRPr>
          </a:p>
          <a:p>
            <a:r>
              <a:rPr lang="en-US" sz="3200" dirty="0" smtClean="0">
                <a:solidFill>
                  <a:schemeClr val="tx1">
                    <a:tint val="75000"/>
                  </a:schemeClr>
                </a:solidFill>
              </a:rPr>
              <a:t>Master in International Marketing, ESCEM France.</a:t>
            </a:r>
            <a:endParaRPr lang="es-ES" sz="3200" dirty="0" smtClean="0">
              <a:solidFill>
                <a:schemeClr val="tx1">
                  <a:tint val="75000"/>
                </a:schemeClr>
              </a:solidFill>
            </a:endParaRPr>
          </a:p>
          <a:p>
            <a:r>
              <a:rPr lang="en-US" sz="3200" dirty="0" smtClean="0">
                <a:solidFill>
                  <a:schemeClr val="tx1">
                    <a:tint val="75000"/>
                  </a:schemeClr>
                </a:solidFill>
              </a:rPr>
              <a:t>Bachelor in HR, </a:t>
            </a:r>
            <a:r>
              <a:rPr lang="en-US" sz="3200" dirty="0" err="1" smtClean="0">
                <a:solidFill>
                  <a:schemeClr val="tx1">
                    <a:tint val="75000"/>
                  </a:schemeClr>
                </a:solidFill>
              </a:rPr>
              <a:t>Sherbrooke</a:t>
            </a:r>
            <a:r>
              <a:rPr lang="en-US" sz="3200" dirty="0" smtClean="0">
                <a:solidFill>
                  <a:schemeClr val="tx1">
                    <a:tint val="75000"/>
                  </a:schemeClr>
                </a:solidFill>
              </a:rPr>
              <a:t> University Canada.</a:t>
            </a:r>
            <a:endParaRPr lang="es-ES" sz="3200" dirty="0" smtClean="0">
              <a:solidFill>
                <a:schemeClr val="tx1">
                  <a:tint val="75000"/>
                </a:schemeClr>
              </a:solidFill>
            </a:endParaRPr>
          </a:p>
          <a:p>
            <a:pPr lvl="0" defTabSz="914400" eaLnBrk="0" fontAlgn="base" hangingPunct="0">
              <a:spcBef>
                <a:spcPct val="0"/>
              </a:spcBef>
              <a:spcAft>
                <a:spcPct val="0"/>
              </a:spcAft>
            </a:pPr>
            <a:endParaRPr lang="en-US" sz="3200" b="1" dirty="0" smtClean="0">
              <a:solidFill>
                <a:schemeClr val="tx1">
                  <a:lumMod val="65000"/>
                  <a:lumOff val="35000"/>
                </a:schemeClr>
              </a:solidFill>
            </a:endParaRPr>
          </a:p>
          <a:p>
            <a:pPr lvl="0" defTabSz="914400" eaLnBrk="0" fontAlgn="base" hangingPunct="0">
              <a:spcBef>
                <a:spcPct val="0"/>
              </a:spcBef>
              <a:spcAft>
                <a:spcPct val="0"/>
              </a:spcAft>
            </a:pPr>
            <a:r>
              <a:rPr lang="en-US" sz="3200" b="1" dirty="0" smtClean="0">
                <a:solidFill>
                  <a:schemeClr val="tx1">
                    <a:lumMod val="65000"/>
                    <a:lumOff val="35000"/>
                  </a:schemeClr>
                </a:solidFill>
              </a:rPr>
              <a:t>Achievements</a:t>
            </a:r>
            <a:endParaRPr lang="en-US" sz="3200" dirty="0" smtClean="0">
              <a:solidFill>
                <a:schemeClr val="tx1">
                  <a:tint val="75000"/>
                </a:schemeClr>
              </a:solidFill>
            </a:endParaRPr>
          </a:p>
          <a:p>
            <a:r>
              <a:rPr lang="en-US" sz="3200" dirty="0" smtClean="0">
                <a:solidFill>
                  <a:schemeClr val="tx1">
                    <a:tint val="75000"/>
                  </a:schemeClr>
                </a:solidFill>
              </a:rPr>
              <a:t>Associate professor at Oxford University and IE Business School.</a:t>
            </a:r>
            <a:endParaRPr lang="es-ES" sz="3200" dirty="0" smtClean="0">
              <a:solidFill>
                <a:schemeClr val="tx1">
                  <a:tint val="75000"/>
                </a:schemeClr>
              </a:solidFill>
            </a:endParaRPr>
          </a:p>
          <a:p>
            <a:r>
              <a:rPr lang="en-US" sz="3200" dirty="0" err="1" smtClean="0">
                <a:solidFill>
                  <a:schemeClr val="tx1">
                    <a:tint val="75000"/>
                  </a:schemeClr>
                </a:solidFill>
              </a:rPr>
              <a:t>WInner</a:t>
            </a:r>
            <a:r>
              <a:rPr lang="en-US" sz="3200" dirty="0" smtClean="0">
                <a:solidFill>
                  <a:schemeClr val="tx1">
                    <a:tint val="75000"/>
                  </a:schemeClr>
                </a:solidFill>
              </a:rPr>
              <a:t> of Speaker of the year in Austria.</a:t>
            </a:r>
          </a:p>
          <a:p>
            <a:endParaRPr lang="en-US" sz="3200" dirty="0" smtClean="0">
              <a:solidFill>
                <a:schemeClr val="tx1">
                  <a:tint val="75000"/>
                </a:schemeClr>
              </a:solidFill>
            </a:endParaRPr>
          </a:p>
          <a:p>
            <a:r>
              <a:rPr lang="es-ES" sz="3200" b="1" dirty="0" err="1" smtClean="0">
                <a:solidFill>
                  <a:schemeClr val="tx1">
                    <a:lumMod val="65000"/>
                    <a:lumOff val="35000"/>
                  </a:schemeClr>
                </a:solidFill>
              </a:rPr>
              <a:t>Languages</a:t>
            </a:r>
            <a:endParaRPr lang="es-ES" sz="3200" dirty="0" smtClean="0">
              <a:solidFill>
                <a:schemeClr val="tx1">
                  <a:tint val="75000"/>
                </a:schemeClr>
              </a:solidFill>
            </a:endParaRPr>
          </a:p>
          <a:p>
            <a:r>
              <a:rPr lang="es-ES" sz="3200" dirty="0" err="1" smtClean="0">
                <a:solidFill>
                  <a:schemeClr val="tx1">
                    <a:tint val="75000"/>
                  </a:schemeClr>
                </a:solidFill>
              </a:rPr>
              <a:t>French</a:t>
            </a:r>
            <a:r>
              <a:rPr lang="es-ES" sz="3200" dirty="0" smtClean="0">
                <a:solidFill>
                  <a:schemeClr val="tx1">
                    <a:tint val="75000"/>
                  </a:schemeClr>
                </a:solidFill>
              </a:rPr>
              <a:t>, </a:t>
            </a:r>
            <a:r>
              <a:rPr lang="es-ES" sz="3200" dirty="0" err="1" smtClean="0">
                <a:solidFill>
                  <a:schemeClr val="tx1">
                    <a:tint val="75000"/>
                  </a:schemeClr>
                </a:solidFill>
              </a:rPr>
              <a:t>English</a:t>
            </a:r>
            <a:r>
              <a:rPr lang="es-ES" sz="3200" dirty="0" smtClean="0">
                <a:solidFill>
                  <a:schemeClr val="tx1">
                    <a:tint val="75000"/>
                  </a:schemeClr>
                </a:solidFill>
              </a:rPr>
              <a:t>, </a:t>
            </a:r>
            <a:r>
              <a:rPr lang="es-ES" sz="3200" dirty="0" err="1" smtClean="0">
                <a:solidFill>
                  <a:schemeClr val="tx1">
                    <a:tint val="75000"/>
                  </a:schemeClr>
                </a:solidFill>
              </a:rPr>
              <a:t>Spanish</a:t>
            </a:r>
            <a:r>
              <a:rPr lang="es-ES" sz="3200" dirty="0" smtClean="0">
                <a:solidFill>
                  <a:schemeClr val="tx1">
                    <a:tint val="75000"/>
                  </a:schemeClr>
                </a:solidFill>
              </a:rPr>
              <a:t>, </a:t>
            </a:r>
            <a:r>
              <a:rPr lang="es-ES" sz="3200" dirty="0" err="1" smtClean="0">
                <a:solidFill>
                  <a:schemeClr val="tx1">
                    <a:tint val="75000"/>
                  </a:schemeClr>
                </a:solidFill>
              </a:rPr>
              <a:t>Arabic</a:t>
            </a:r>
            <a:r>
              <a:rPr lang="es-ES" sz="3200" dirty="0" smtClean="0">
                <a:solidFill>
                  <a:schemeClr val="tx1">
                    <a:tint val="75000"/>
                  </a:schemeClr>
                </a:solidFill>
              </a:rPr>
              <a:t>.</a:t>
            </a:r>
          </a:p>
          <a:p>
            <a:r>
              <a:rPr lang="es-ES" sz="3200" dirty="0" smtClean="0">
                <a:solidFill>
                  <a:schemeClr val="tx1">
                    <a:tint val="75000"/>
                  </a:schemeClr>
                </a:solidFill>
              </a:rPr>
              <a:t> </a:t>
            </a:r>
          </a:p>
          <a:p>
            <a:endParaRPr lang="es-ES" sz="3200" dirty="0" smtClean="0"/>
          </a:p>
          <a:p>
            <a:pPr lvl="0" defTabSz="914400" eaLnBrk="0" fontAlgn="base" hangingPunct="0">
              <a:spcBef>
                <a:spcPct val="0"/>
              </a:spcBef>
              <a:spcAft>
                <a:spcPct val="0"/>
              </a:spcAft>
            </a:pPr>
            <a:endParaRPr lang="es-ES" sz="3200" dirty="0" smtClean="0">
              <a:solidFill>
                <a:schemeClr val="tx1">
                  <a:tint val="75000"/>
                </a:schemeClr>
              </a:solidFill>
            </a:endParaRPr>
          </a:p>
        </p:txBody>
      </p:sp>
      <p:pic>
        <p:nvPicPr>
          <p:cNvPr id="6145" name="Picture 1" descr="C:\Users\DELL3\Documents\FTB VICTORIA\Varios\lotfi.png"/>
          <p:cNvPicPr>
            <a:picLocks noChangeAspect="1" noChangeArrowheads="1"/>
          </p:cNvPicPr>
          <p:nvPr/>
        </p:nvPicPr>
        <p:blipFill>
          <a:blip r:embed="rId3" cstate="print"/>
          <a:srcRect/>
          <a:stretch>
            <a:fillRect/>
          </a:stretch>
        </p:blipFill>
        <p:spPr bwMode="auto">
          <a:xfrm>
            <a:off x="4873554" y="3690442"/>
            <a:ext cx="6564599" cy="65527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9 Imagen" descr="jerarquia.png"/>
          <p:cNvPicPr>
            <a:picLocks noChangeAspect="1"/>
          </p:cNvPicPr>
          <p:nvPr/>
        </p:nvPicPr>
        <p:blipFill>
          <a:blip r:embed="rId4" cstate="print"/>
          <a:stretch>
            <a:fillRect/>
          </a:stretch>
        </p:blipFill>
        <p:spPr>
          <a:xfrm>
            <a:off x="2831754" y="9163050"/>
            <a:ext cx="6349207" cy="2730159"/>
          </a:xfrm>
          <a:prstGeom prst="rect">
            <a:avLst/>
          </a:prstGeom>
        </p:spPr>
      </p:pic>
      <p:sp>
        <p:nvSpPr>
          <p:cNvPr id="11" name="10 Elipse"/>
          <p:cNvSpPr/>
          <p:nvPr/>
        </p:nvSpPr>
        <p:spPr>
          <a:xfrm>
            <a:off x="8601132" y="9616188"/>
            <a:ext cx="432048" cy="432048"/>
          </a:xfrm>
          <a:prstGeom prst="ellipse">
            <a:avLst/>
          </a:prstGeom>
          <a:solidFill>
            <a:srgbClr val="E727D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lvl="0">
              <a:spcBef>
                <a:spcPct val="0"/>
              </a:spcBef>
              <a:defRPr/>
            </a:pPr>
            <a:r>
              <a:rPr lang="es-ES" sz="7200" b="1" spc="-150" dirty="0" smtClean="0">
                <a:solidFill>
                  <a:schemeClr val="tx1">
                    <a:lumMod val="75000"/>
                    <a:lumOff val="25000"/>
                  </a:schemeClr>
                </a:solidFill>
                <a:latin typeface="Arial Narrow" pitchFamily="34" charset="0"/>
              </a:rPr>
              <a:t>MANAGEMENT</a:t>
            </a:r>
          </a:p>
        </p:txBody>
      </p:sp>
      <p:sp>
        <p:nvSpPr>
          <p:cNvPr id="6" name="3 Título"/>
          <p:cNvSpPr txBox="1">
            <a:spLocks/>
          </p:cNvSpPr>
          <p:nvPr/>
        </p:nvSpPr>
        <p:spPr>
          <a:xfrm>
            <a:off x="5406184" y="2001010"/>
            <a:ext cx="7929618"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4800" b="1" spc="-150" dirty="0" smtClean="0">
                <a:solidFill>
                  <a:schemeClr val="bg1">
                    <a:lumMod val="65000"/>
                  </a:schemeClr>
                </a:solidFill>
                <a:latin typeface="Arial Narrow" pitchFamily="34" charset="0"/>
                <a:ea typeface="+mj-ea"/>
                <a:cs typeface="+mj-cs"/>
              </a:rPr>
              <a:t>BUSINESS ANGEL</a:t>
            </a: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8" name="3 Título"/>
          <p:cNvSpPr txBox="1">
            <a:spLocks/>
          </p:cNvSpPr>
          <p:nvPr/>
        </p:nvSpPr>
        <p:spPr>
          <a:xfrm>
            <a:off x="11400706" y="3358332"/>
            <a:ext cx="11644394" cy="207170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rgbClr val="00B050"/>
                </a:solidFill>
                <a:uLnTx/>
                <a:uFillTx/>
                <a:latin typeface="Arial Narrow" pitchFamily="34" charset="0"/>
                <a:ea typeface="+mj-ea"/>
                <a:cs typeface="+mj-cs"/>
              </a:rPr>
              <a:t>José Almansa</a:t>
            </a:r>
            <a:endParaRPr kumimoji="0" lang="es-ES" sz="7200" b="1" i="0" u="none" strike="noStrike" kern="1200" cap="none" spc="-150" normalizeH="0" noProof="0" dirty="0" smtClean="0">
              <a:ln>
                <a:noFill/>
              </a:ln>
              <a:solidFill>
                <a:srgbClr val="00B050"/>
              </a:solidFill>
              <a:uLnTx/>
              <a:uFillTx/>
              <a:latin typeface="Arial Narrow" pitchFamily="34" charset="0"/>
              <a:ea typeface="+mj-ea"/>
              <a:cs typeface="+mj-cs"/>
            </a:endParaRPr>
          </a:p>
          <a:p>
            <a:pPr marL="0" marR="0" lvl="0" indent="0" algn="l" defTabSz="2177278" rtl="0" eaLnBrk="1" fontAlgn="auto" latinLnBrk="0" hangingPunct="1">
              <a:lnSpc>
                <a:spcPct val="100000"/>
              </a:lnSpc>
              <a:spcBef>
                <a:spcPct val="0"/>
              </a:spcBef>
              <a:spcAft>
                <a:spcPts val="0"/>
              </a:spcAft>
              <a:buClrTx/>
              <a:buSzTx/>
              <a:buFontTx/>
              <a:buNone/>
              <a:tabLst/>
              <a:defRPr/>
            </a:pPr>
            <a:r>
              <a:rPr lang="es-ES" sz="3900" b="1" spc="-150" baseline="0" dirty="0" smtClean="0">
                <a:solidFill>
                  <a:schemeClr val="tx1">
                    <a:lumMod val="65000"/>
                    <a:lumOff val="35000"/>
                  </a:schemeClr>
                </a:solidFill>
                <a:latin typeface="Arial Narrow" pitchFamily="34" charset="0"/>
                <a:ea typeface="+mj-ea"/>
                <a:cs typeface="+mj-cs"/>
              </a:rPr>
              <a:t>DISRUPTIVE ENTREPRENEUR</a:t>
            </a:r>
            <a:endParaRPr kumimoji="0" lang="es-ES" sz="3900" b="1" i="0" u="none" strike="noStrike" kern="1200" cap="none" spc="-150" normalizeH="0" baseline="0" noProof="0" dirty="0" smtClean="0">
              <a:ln>
                <a:noFill/>
              </a:ln>
              <a:solidFill>
                <a:schemeClr val="tx1">
                  <a:lumMod val="65000"/>
                  <a:lumOff val="35000"/>
                </a:schemeClr>
              </a:solidFill>
              <a:uLnTx/>
              <a:uFillTx/>
              <a:latin typeface="Arial Narrow" pitchFamily="34" charset="0"/>
              <a:ea typeface="+mj-ea"/>
              <a:cs typeface="+mj-cs"/>
            </a:endParaRPr>
          </a:p>
        </p:txBody>
      </p:sp>
      <p:sp>
        <p:nvSpPr>
          <p:cNvPr id="9"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_tradnl" sz="5400" b="1" i="0" u="none" strike="noStrike" kern="1200" cap="none" spc="-150" normalizeH="0" baseline="0" noProof="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APPENDICE</a:t>
            </a:r>
            <a:endParaRPr kumimoji="0" lang="es-ES" sz="54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pic>
        <p:nvPicPr>
          <p:cNvPr id="9217" name="Picture 1" descr="\\FTB\www\PROVISIONAL\VICTORIA\fotos corporativas cuadradas\jose_bn.jpg"/>
          <p:cNvPicPr>
            <a:picLocks noChangeAspect="1" noChangeArrowheads="1"/>
          </p:cNvPicPr>
          <p:nvPr/>
        </p:nvPicPr>
        <p:blipFill>
          <a:blip r:embed="rId3" cstate="print"/>
          <a:srcRect/>
          <a:stretch>
            <a:fillRect/>
          </a:stretch>
        </p:blipFill>
        <p:spPr bwMode="auto">
          <a:xfrm>
            <a:off x="4620366" y="3644084"/>
            <a:ext cx="6858048" cy="6858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10 Imagen" descr="jerarquia.png"/>
          <p:cNvPicPr>
            <a:picLocks noChangeAspect="1"/>
          </p:cNvPicPr>
          <p:nvPr/>
        </p:nvPicPr>
        <p:blipFill>
          <a:blip r:embed="rId4" cstate="print"/>
          <a:stretch>
            <a:fillRect/>
          </a:stretch>
        </p:blipFill>
        <p:spPr>
          <a:xfrm>
            <a:off x="3120168" y="9287686"/>
            <a:ext cx="6349207" cy="2730159"/>
          </a:xfrm>
          <a:prstGeom prst="rect">
            <a:avLst/>
          </a:prstGeom>
        </p:spPr>
      </p:pic>
      <p:sp>
        <p:nvSpPr>
          <p:cNvPr id="12" name="11 Elipse"/>
          <p:cNvSpPr/>
          <p:nvPr/>
        </p:nvSpPr>
        <p:spPr>
          <a:xfrm>
            <a:off x="8889546" y="10100864"/>
            <a:ext cx="432048" cy="432048"/>
          </a:xfrm>
          <a:prstGeom prst="ellipse">
            <a:avLst/>
          </a:prstGeom>
          <a:solidFill>
            <a:srgbClr val="E727D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13" name="12 CuadroTexto"/>
          <p:cNvSpPr txBox="1"/>
          <p:nvPr/>
        </p:nvSpPr>
        <p:spPr>
          <a:xfrm>
            <a:off x="11976770" y="5368474"/>
            <a:ext cx="12073902" cy="7848302"/>
          </a:xfrm>
          <a:prstGeom prst="rect">
            <a:avLst/>
          </a:prstGeom>
        </p:spPr>
        <p:txBody>
          <a:bodyPr vert="horz" lIns="217728" tIns="108864" rIns="217728" bIns="108864" rtlCol="0">
            <a:normAutofit/>
          </a:bodyPr>
          <a:lstStyle/>
          <a:p>
            <a:pPr>
              <a:lnSpc>
                <a:spcPct val="80000"/>
              </a:lnSpc>
            </a:pPr>
            <a:r>
              <a:rPr lang="es-ES" sz="3000" dirty="0" err="1" smtClean="0">
                <a:solidFill>
                  <a:schemeClr val="tx1">
                    <a:tint val="75000"/>
                  </a:schemeClr>
                </a:solidFill>
              </a:rPr>
              <a:t>Wide</a:t>
            </a:r>
            <a:r>
              <a:rPr lang="es-ES" sz="3000" dirty="0" smtClean="0">
                <a:solidFill>
                  <a:schemeClr val="tx1">
                    <a:tint val="75000"/>
                  </a:schemeClr>
                </a:solidFill>
              </a:rPr>
              <a:t> </a:t>
            </a:r>
            <a:r>
              <a:rPr lang="es-ES" sz="3000" dirty="0" err="1" smtClean="0">
                <a:solidFill>
                  <a:schemeClr val="tx1">
                    <a:tint val="75000"/>
                  </a:schemeClr>
                </a:solidFill>
              </a:rPr>
              <a:t>experience</a:t>
            </a:r>
            <a:r>
              <a:rPr lang="es-ES" sz="3000" dirty="0" smtClean="0">
                <a:solidFill>
                  <a:schemeClr val="tx1">
                    <a:tint val="75000"/>
                  </a:schemeClr>
                </a:solidFill>
              </a:rPr>
              <a:t> as </a:t>
            </a:r>
            <a:r>
              <a:rPr lang="es-ES" sz="3000" dirty="0" err="1" smtClean="0">
                <a:solidFill>
                  <a:schemeClr val="tx1">
                    <a:tint val="75000"/>
                  </a:schemeClr>
                </a:solidFill>
              </a:rPr>
              <a:t>entrepreneur</a:t>
            </a:r>
            <a:r>
              <a:rPr lang="es-ES" sz="3000" dirty="0" smtClean="0">
                <a:solidFill>
                  <a:schemeClr val="tx1">
                    <a:tint val="75000"/>
                  </a:schemeClr>
                </a:solidFill>
              </a:rPr>
              <a:t>. </a:t>
            </a:r>
            <a:r>
              <a:rPr lang="es-ES" sz="3000" dirty="0" err="1" smtClean="0">
                <a:solidFill>
                  <a:schemeClr val="tx1">
                    <a:tint val="75000"/>
                  </a:schemeClr>
                </a:solidFill>
              </a:rPr>
              <a:t>We</a:t>
            </a:r>
            <a:r>
              <a:rPr lang="es-ES" sz="3000" dirty="0" smtClean="0">
                <a:solidFill>
                  <a:schemeClr val="tx1">
                    <a:tint val="75000"/>
                  </a:schemeClr>
                </a:solidFill>
              </a:rPr>
              <a:t> has </a:t>
            </a:r>
            <a:r>
              <a:rPr lang="es-ES" sz="3000" dirty="0" err="1" smtClean="0">
                <a:solidFill>
                  <a:schemeClr val="tx1">
                    <a:tint val="75000"/>
                  </a:schemeClr>
                </a:solidFill>
              </a:rPr>
              <a:t>founded</a:t>
            </a:r>
            <a:r>
              <a:rPr lang="es-ES" sz="3000" dirty="0" smtClean="0">
                <a:solidFill>
                  <a:schemeClr val="tx1">
                    <a:tint val="75000"/>
                  </a:schemeClr>
                </a:solidFill>
              </a:rPr>
              <a:t> more </a:t>
            </a:r>
            <a:r>
              <a:rPr lang="es-ES" sz="3000" dirty="0" err="1" smtClean="0">
                <a:solidFill>
                  <a:schemeClr val="tx1">
                    <a:tint val="75000"/>
                  </a:schemeClr>
                </a:solidFill>
              </a:rPr>
              <a:t>than</a:t>
            </a:r>
            <a:r>
              <a:rPr lang="es-ES" sz="3000" dirty="0" smtClean="0">
                <a:solidFill>
                  <a:schemeClr val="tx1">
                    <a:tint val="75000"/>
                  </a:schemeClr>
                </a:solidFill>
              </a:rPr>
              <a:t> 22 </a:t>
            </a:r>
            <a:r>
              <a:rPr lang="es-ES" sz="3000" dirty="0" err="1" smtClean="0">
                <a:solidFill>
                  <a:schemeClr val="tx1">
                    <a:tint val="75000"/>
                  </a:schemeClr>
                </a:solidFill>
              </a:rPr>
              <a:t>companies</a:t>
            </a:r>
            <a:r>
              <a:rPr lang="es-ES" sz="3000" dirty="0" smtClean="0">
                <a:solidFill>
                  <a:schemeClr val="tx1">
                    <a:tint val="75000"/>
                  </a:schemeClr>
                </a:solidFill>
              </a:rPr>
              <a:t>, 15 of </a:t>
            </a:r>
            <a:r>
              <a:rPr lang="es-ES" sz="3000" dirty="0" err="1" smtClean="0">
                <a:solidFill>
                  <a:schemeClr val="tx1">
                    <a:tint val="75000"/>
                  </a:schemeClr>
                </a:solidFill>
              </a:rPr>
              <a:t>them</a:t>
            </a:r>
            <a:r>
              <a:rPr lang="es-ES" sz="3000" dirty="0" smtClean="0">
                <a:solidFill>
                  <a:schemeClr val="tx1">
                    <a:tint val="75000"/>
                  </a:schemeClr>
                </a:solidFill>
              </a:rPr>
              <a:t> are </a:t>
            </a:r>
            <a:r>
              <a:rPr lang="es-ES" sz="3000" dirty="0" err="1" smtClean="0">
                <a:solidFill>
                  <a:schemeClr val="tx1">
                    <a:tint val="75000"/>
                  </a:schemeClr>
                </a:solidFill>
              </a:rPr>
              <a:t>still</a:t>
            </a:r>
            <a:r>
              <a:rPr lang="es-ES" sz="3000" dirty="0" smtClean="0">
                <a:solidFill>
                  <a:schemeClr val="tx1">
                    <a:tint val="75000"/>
                  </a:schemeClr>
                </a:solidFill>
              </a:rPr>
              <a:t> </a:t>
            </a:r>
            <a:r>
              <a:rPr lang="es-ES" sz="3000" dirty="0" err="1" smtClean="0">
                <a:solidFill>
                  <a:schemeClr val="tx1">
                    <a:tint val="75000"/>
                  </a:schemeClr>
                </a:solidFill>
              </a:rPr>
              <a:t>operating</a:t>
            </a:r>
            <a:r>
              <a:rPr lang="es-ES" sz="3000" dirty="0" smtClean="0">
                <a:solidFill>
                  <a:schemeClr val="tx1">
                    <a:tint val="75000"/>
                  </a:schemeClr>
                </a:solidFill>
              </a:rPr>
              <a:t>.</a:t>
            </a:r>
          </a:p>
          <a:p>
            <a:pPr>
              <a:lnSpc>
                <a:spcPct val="80000"/>
              </a:lnSpc>
            </a:pPr>
            <a:r>
              <a:rPr lang="es-ES" sz="3000" dirty="0" err="1" smtClean="0">
                <a:solidFill>
                  <a:schemeClr val="tx1">
                    <a:tint val="75000"/>
                  </a:schemeClr>
                </a:solidFill>
              </a:rPr>
              <a:t>Some</a:t>
            </a:r>
            <a:r>
              <a:rPr lang="es-ES" sz="3000" dirty="0" smtClean="0">
                <a:solidFill>
                  <a:schemeClr val="tx1">
                    <a:tint val="75000"/>
                  </a:schemeClr>
                </a:solidFill>
              </a:rPr>
              <a:t>  of </a:t>
            </a:r>
            <a:r>
              <a:rPr lang="es-ES" sz="3000" dirty="0" err="1" smtClean="0">
                <a:solidFill>
                  <a:schemeClr val="tx1">
                    <a:tint val="75000"/>
                  </a:schemeClr>
                </a:solidFill>
              </a:rPr>
              <a:t>these</a:t>
            </a:r>
            <a:r>
              <a:rPr lang="es-ES" sz="3000" dirty="0" smtClean="0">
                <a:solidFill>
                  <a:schemeClr val="tx1">
                    <a:tint val="75000"/>
                  </a:schemeClr>
                </a:solidFill>
              </a:rPr>
              <a:t> </a:t>
            </a:r>
            <a:r>
              <a:rPr lang="es-ES" sz="3000" dirty="0" err="1" smtClean="0">
                <a:solidFill>
                  <a:schemeClr val="tx1">
                    <a:tint val="75000"/>
                  </a:schemeClr>
                </a:solidFill>
              </a:rPr>
              <a:t>companies</a:t>
            </a:r>
            <a:r>
              <a:rPr lang="es-ES" sz="3000" dirty="0" smtClean="0">
                <a:solidFill>
                  <a:schemeClr val="tx1">
                    <a:tint val="75000"/>
                  </a:schemeClr>
                </a:solidFill>
              </a:rPr>
              <a:t> are HUB Madrid, West  Global Technologies, </a:t>
            </a:r>
            <a:r>
              <a:rPr lang="es-ES" sz="3000" dirty="0" err="1" smtClean="0">
                <a:solidFill>
                  <a:schemeClr val="tx1">
                    <a:tint val="75000"/>
                  </a:schemeClr>
                </a:solidFill>
              </a:rPr>
              <a:t>Nisu</a:t>
            </a:r>
            <a:r>
              <a:rPr lang="es-ES" sz="3000" dirty="0" smtClean="0">
                <a:solidFill>
                  <a:schemeClr val="tx1">
                    <a:tint val="75000"/>
                  </a:schemeClr>
                </a:solidFill>
              </a:rPr>
              <a:t> </a:t>
            </a:r>
            <a:r>
              <a:rPr lang="es-ES" sz="3000" dirty="0" err="1" smtClean="0">
                <a:solidFill>
                  <a:schemeClr val="tx1">
                    <a:tint val="75000"/>
                  </a:schemeClr>
                </a:solidFill>
              </a:rPr>
              <a:t>Automotive</a:t>
            </a:r>
            <a:r>
              <a:rPr lang="es-ES" sz="3000" dirty="0" smtClean="0">
                <a:solidFill>
                  <a:schemeClr val="tx1">
                    <a:tint val="75000"/>
                  </a:schemeClr>
                </a:solidFill>
              </a:rPr>
              <a:t>, </a:t>
            </a:r>
            <a:r>
              <a:rPr lang="es-ES" sz="3000" dirty="0" err="1" smtClean="0">
                <a:solidFill>
                  <a:schemeClr val="tx1">
                    <a:tint val="75000"/>
                  </a:schemeClr>
                </a:solidFill>
              </a:rPr>
              <a:t>Ride</a:t>
            </a:r>
            <a:r>
              <a:rPr lang="es-ES" sz="3000" dirty="0" smtClean="0">
                <a:solidFill>
                  <a:schemeClr val="tx1">
                    <a:tint val="75000"/>
                  </a:schemeClr>
                </a:solidFill>
              </a:rPr>
              <a:t> </a:t>
            </a:r>
            <a:r>
              <a:rPr lang="es-ES" sz="3000" dirty="0" err="1" smtClean="0">
                <a:solidFill>
                  <a:schemeClr val="tx1">
                    <a:tint val="75000"/>
                  </a:schemeClr>
                </a:solidFill>
              </a:rPr>
              <a:t>Runner</a:t>
            </a:r>
            <a:r>
              <a:rPr lang="es-ES" sz="3000" dirty="0" smtClean="0">
                <a:solidFill>
                  <a:schemeClr val="tx1">
                    <a:tint val="75000"/>
                  </a:schemeClr>
                </a:solidFill>
              </a:rPr>
              <a:t> </a:t>
            </a:r>
            <a:r>
              <a:rPr lang="es-ES" sz="3000" dirty="0" err="1" smtClean="0">
                <a:solidFill>
                  <a:schemeClr val="tx1">
                    <a:tint val="75000"/>
                  </a:schemeClr>
                </a:solidFill>
              </a:rPr>
              <a:t>or</a:t>
            </a:r>
            <a:r>
              <a:rPr lang="es-ES" sz="3000" dirty="0" smtClean="0">
                <a:solidFill>
                  <a:schemeClr val="tx1">
                    <a:tint val="75000"/>
                  </a:schemeClr>
                </a:solidFill>
              </a:rPr>
              <a:t> </a:t>
            </a:r>
            <a:r>
              <a:rPr lang="es-ES" sz="3000" dirty="0" err="1" smtClean="0">
                <a:solidFill>
                  <a:schemeClr val="tx1">
                    <a:tint val="75000"/>
                  </a:schemeClr>
                </a:solidFill>
              </a:rPr>
              <a:t>Serendipity</a:t>
            </a:r>
            <a:r>
              <a:rPr lang="es-ES" sz="3000" dirty="0" smtClean="0">
                <a:solidFill>
                  <a:schemeClr val="tx1">
                    <a:tint val="75000"/>
                  </a:schemeClr>
                </a:solidFill>
              </a:rPr>
              <a:t> </a:t>
            </a:r>
            <a:r>
              <a:rPr lang="es-ES" sz="3000" dirty="0" err="1" smtClean="0">
                <a:solidFill>
                  <a:schemeClr val="tx1">
                    <a:tint val="75000"/>
                  </a:schemeClr>
                </a:solidFill>
              </a:rPr>
              <a:t>Story</a:t>
            </a:r>
            <a:r>
              <a:rPr lang="es-ES" sz="3000" dirty="0" smtClean="0">
                <a:solidFill>
                  <a:schemeClr val="tx1">
                    <a:tint val="75000"/>
                  </a:schemeClr>
                </a:solidFill>
              </a:rPr>
              <a:t>. </a:t>
            </a:r>
          </a:p>
          <a:p>
            <a:pPr>
              <a:lnSpc>
                <a:spcPct val="80000"/>
              </a:lnSpc>
            </a:pPr>
            <a:r>
              <a:rPr lang="es-ES" sz="3000" dirty="0" err="1" smtClean="0">
                <a:solidFill>
                  <a:schemeClr val="tx1">
                    <a:tint val="75000"/>
                  </a:schemeClr>
                </a:solidFill>
              </a:rPr>
              <a:t>Exper</a:t>
            </a:r>
            <a:r>
              <a:rPr lang="es-ES" sz="3000" dirty="0" smtClean="0">
                <a:solidFill>
                  <a:schemeClr val="tx1">
                    <a:tint val="75000"/>
                  </a:schemeClr>
                </a:solidFill>
              </a:rPr>
              <a:t>.</a:t>
            </a:r>
          </a:p>
          <a:p>
            <a:pPr>
              <a:lnSpc>
                <a:spcPct val="80000"/>
              </a:lnSpc>
            </a:pPr>
            <a:endParaRPr lang="es-ES" sz="3000" dirty="0" smtClean="0">
              <a:solidFill>
                <a:schemeClr val="tx1">
                  <a:tint val="75000"/>
                </a:schemeClr>
              </a:solidFill>
            </a:endParaRPr>
          </a:p>
          <a:p>
            <a:pPr>
              <a:lnSpc>
                <a:spcPct val="80000"/>
              </a:lnSpc>
            </a:pPr>
            <a:r>
              <a:rPr lang="es-ES" sz="2800" dirty="0" err="1" smtClean="0">
                <a:solidFill>
                  <a:schemeClr val="tx1">
                    <a:tint val="75000"/>
                  </a:schemeClr>
                </a:solidFill>
              </a:rPr>
              <a:t>Entrepreneurship</a:t>
            </a:r>
            <a:r>
              <a:rPr lang="es-ES" sz="2800" dirty="0" smtClean="0">
                <a:solidFill>
                  <a:schemeClr val="tx1">
                    <a:tint val="75000"/>
                  </a:schemeClr>
                </a:solidFill>
              </a:rPr>
              <a:t> Tutor</a:t>
            </a:r>
            <a:r>
              <a:rPr lang="es-ES" sz="3000" dirty="0" smtClean="0">
                <a:solidFill>
                  <a:schemeClr val="tx1">
                    <a:tint val="75000"/>
                  </a:schemeClr>
                </a:solidFill>
              </a:rPr>
              <a:t>, IE Business </a:t>
            </a:r>
            <a:r>
              <a:rPr lang="es-ES" sz="3000" dirty="0" err="1" smtClean="0">
                <a:solidFill>
                  <a:schemeClr val="tx1">
                    <a:tint val="75000"/>
                  </a:schemeClr>
                </a:solidFill>
              </a:rPr>
              <a:t>School</a:t>
            </a:r>
            <a:r>
              <a:rPr lang="es-ES" sz="3000" dirty="0" smtClean="0">
                <a:solidFill>
                  <a:schemeClr val="tx1">
                    <a:tint val="75000"/>
                  </a:schemeClr>
                </a:solidFill>
              </a:rPr>
              <a:t>. Madrid.</a:t>
            </a:r>
          </a:p>
          <a:p>
            <a:pPr>
              <a:lnSpc>
                <a:spcPct val="80000"/>
              </a:lnSpc>
            </a:pPr>
            <a:endParaRPr lang="es-ES" sz="3000" dirty="0" smtClean="0">
              <a:solidFill>
                <a:schemeClr val="tx1">
                  <a:tint val="75000"/>
                </a:schemeClr>
              </a:solidFill>
            </a:endParaRPr>
          </a:p>
          <a:p>
            <a:pPr>
              <a:lnSpc>
                <a:spcPct val="80000"/>
              </a:lnSpc>
            </a:pPr>
            <a:endParaRPr lang="es-ES" sz="3000" dirty="0" smtClean="0">
              <a:solidFill>
                <a:schemeClr val="tx1">
                  <a:tint val="75000"/>
                </a:schemeClr>
              </a:solidFill>
            </a:endParaRPr>
          </a:p>
          <a:p>
            <a:pPr>
              <a:lnSpc>
                <a:spcPct val="80000"/>
              </a:lnSpc>
            </a:pPr>
            <a:r>
              <a:rPr lang="es-ES" sz="3000" b="1" dirty="0" err="1" smtClean="0">
                <a:solidFill>
                  <a:schemeClr val="tx1">
                    <a:lumMod val="65000"/>
                    <a:lumOff val="35000"/>
                  </a:schemeClr>
                </a:solidFill>
              </a:rPr>
              <a:t>Academic</a:t>
            </a:r>
            <a:r>
              <a:rPr lang="es-ES" sz="3000" b="1" dirty="0" smtClean="0">
                <a:solidFill>
                  <a:schemeClr val="tx1">
                    <a:lumMod val="65000"/>
                    <a:lumOff val="35000"/>
                  </a:schemeClr>
                </a:solidFill>
              </a:rPr>
              <a:t> </a:t>
            </a:r>
            <a:r>
              <a:rPr lang="es-ES" sz="3000" b="1" dirty="0" err="1" smtClean="0">
                <a:solidFill>
                  <a:schemeClr val="tx1">
                    <a:lumMod val="65000"/>
                    <a:lumOff val="35000"/>
                  </a:schemeClr>
                </a:solidFill>
              </a:rPr>
              <a:t>background</a:t>
            </a:r>
            <a:endParaRPr lang="es-ES" sz="3000" b="1" dirty="0" smtClean="0">
              <a:solidFill>
                <a:schemeClr val="tx1">
                  <a:lumMod val="65000"/>
                  <a:lumOff val="35000"/>
                </a:schemeClr>
              </a:solidFill>
            </a:endParaRPr>
          </a:p>
          <a:p>
            <a:pPr>
              <a:lnSpc>
                <a:spcPct val="80000"/>
              </a:lnSpc>
            </a:pPr>
            <a:r>
              <a:rPr lang="es-ES" sz="3000" dirty="0" smtClean="0">
                <a:solidFill>
                  <a:schemeClr val="tx1">
                    <a:tint val="75000"/>
                  </a:schemeClr>
                </a:solidFill>
              </a:rPr>
              <a:t>MBA </a:t>
            </a:r>
            <a:r>
              <a:rPr lang="es-ES" sz="3000" dirty="0" err="1" smtClean="0">
                <a:solidFill>
                  <a:schemeClr val="tx1">
                    <a:tint val="75000"/>
                  </a:schemeClr>
                </a:solidFill>
              </a:rPr>
              <a:t>from</a:t>
            </a:r>
            <a:r>
              <a:rPr lang="es-ES" sz="3000" dirty="0" smtClean="0">
                <a:solidFill>
                  <a:schemeClr val="tx1">
                    <a:tint val="75000"/>
                  </a:schemeClr>
                </a:solidFill>
              </a:rPr>
              <a:t> IE Business </a:t>
            </a:r>
            <a:r>
              <a:rPr lang="es-ES" sz="3000" dirty="0" err="1" smtClean="0">
                <a:solidFill>
                  <a:schemeClr val="tx1">
                    <a:tint val="75000"/>
                  </a:schemeClr>
                </a:solidFill>
              </a:rPr>
              <a:t>School</a:t>
            </a:r>
            <a:r>
              <a:rPr lang="es-ES" sz="3000" dirty="0" smtClean="0">
                <a:solidFill>
                  <a:schemeClr val="tx1">
                    <a:tint val="75000"/>
                  </a:schemeClr>
                </a:solidFill>
              </a:rPr>
              <a:t>. Madrid.</a:t>
            </a:r>
          </a:p>
          <a:p>
            <a:pPr>
              <a:lnSpc>
                <a:spcPct val="80000"/>
              </a:lnSpc>
            </a:pPr>
            <a:r>
              <a:rPr lang="es-ES" sz="3000" dirty="0" err="1" smtClean="0">
                <a:solidFill>
                  <a:schemeClr val="tx1">
                    <a:tint val="75000"/>
                  </a:schemeClr>
                </a:solidFill>
              </a:rPr>
              <a:t>Degree</a:t>
            </a:r>
            <a:r>
              <a:rPr lang="es-ES" sz="3000" dirty="0" smtClean="0">
                <a:solidFill>
                  <a:schemeClr val="tx1">
                    <a:tint val="75000"/>
                  </a:schemeClr>
                </a:solidFill>
              </a:rPr>
              <a:t> in </a:t>
            </a:r>
            <a:r>
              <a:rPr lang="es-ES" sz="3000" dirty="0" err="1" smtClean="0">
                <a:solidFill>
                  <a:schemeClr val="tx1">
                    <a:tint val="75000"/>
                  </a:schemeClr>
                </a:solidFill>
              </a:rPr>
              <a:t>Law</a:t>
            </a:r>
            <a:r>
              <a:rPr lang="es-ES" sz="3000" dirty="0" smtClean="0">
                <a:solidFill>
                  <a:schemeClr val="tx1">
                    <a:tint val="75000"/>
                  </a:schemeClr>
                </a:solidFill>
              </a:rPr>
              <a:t>. </a:t>
            </a:r>
            <a:r>
              <a:rPr lang="es-ES" sz="3000" dirty="0" err="1" smtClean="0">
                <a:solidFill>
                  <a:schemeClr val="tx1">
                    <a:tint val="75000"/>
                  </a:schemeClr>
                </a:solidFill>
              </a:rPr>
              <a:t>University</a:t>
            </a:r>
            <a:r>
              <a:rPr lang="es-ES" sz="3000" dirty="0" smtClean="0">
                <a:solidFill>
                  <a:schemeClr val="tx1">
                    <a:tint val="75000"/>
                  </a:schemeClr>
                </a:solidFill>
              </a:rPr>
              <a:t> of Madrid.</a:t>
            </a:r>
          </a:p>
          <a:p>
            <a:pPr>
              <a:lnSpc>
                <a:spcPct val="80000"/>
              </a:lnSpc>
            </a:pPr>
            <a:r>
              <a:rPr lang="es-ES" sz="3000" dirty="0" smtClean="0">
                <a:solidFill>
                  <a:schemeClr val="tx1">
                    <a:tint val="75000"/>
                  </a:schemeClr>
                </a:solidFill>
              </a:rPr>
              <a:t> </a:t>
            </a:r>
          </a:p>
          <a:p>
            <a:pPr>
              <a:lnSpc>
                <a:spcPct val="80000"/>
              </a:lnSpc>
            </a:pPr>
            <a:endParaRPr lang="es-ES" sz="3000" dirty="0" smtClean="0">
              <a:solidFill>
                <a:schemeClr val="tx1">
                  <a:tint val="75000"/>
                </a:schemeClr>
              </a:solidFill>
            </a:endParaRPr>
          </a:p>
          <a:p>
            <a:pPr>
              <a:lnSpc>
                <a:spcPct val="80000"/>
              </a:lnSpc>
            </a:pPr>
            <a:r>
              <a:rPr lang="es-ES" sz="3000" b="1" dirty="0" err="1" smtClean="0">
                <a:solidFill>
                  <a:schemeClr val="tx1">
                    <a:lumMod val="65000"/>
                    <a:lumOff val="35000"/>
                  </a:schemeClr>
                </a:solidFill>
              </a:rPr>
              <a:t>Languages</a:t>
            </a:r>
            <a:endParaRPr lang="es-ES" sz="3000" b="1" dirty="0" smtClean="0">
              <a:solidFill>
                <a:schemeClr val="tx1">
                  <a:lumMod val="65000"/>
                  <a:lumOff val="35000"/>
                </a:schemeClr>
              </a:solidFill>
            </a:endParaRPr>
          </a:p>
          <a:p>
            <a:pPr>
              <a:lnSpc>
                <a:spcPct val="80000"/>
              </a:lnSpc>
            </a:pPr>
            <a:r>
              <a:rPr lang="es-ES" sz="3000" dirty="0" err="1" smtClean="0">
                <a:solidFill>
                  <a:schemeClr val="tx1">
                    <a:tint val="75000"/>
                  </a:schemeClr>
                </a:solidFill>
              </a:rPr>
              <a:t>Spanish</a:t>
            </a:r>
            <a:r>
              <a:rPr lang="es-ES" sz="3000" dirty="0" smtClean="0">
                <a:solidFill>
                  <a:schemeClr val="tx1">
                    <a:tint val="75000"/>
                  </a:schemeClr>
                </a:solidFill>
              </a:rPr>
              <a:t> (</a:t>
            </a:r>
            <a:r>
              <a:rPr lang="es-ES" sz="3000" dirty="0" err="1" smtClean="0">
                <a:solidFill>
                  <a:schemeClr val="tx1">
                    <a:tint val="75000"/>
                  </a:schemeClr>
                </a:solidFill>
              </a:rPr>
              <a:t>mother</a:t>
            </a:r>
            <a:r>
              <a:rPr lang="es-ES" sz="3000" dirty="0" smtClean="0">
                <a:solidFill>
                  <a:schemeClr val="tx1">
                    <a:tint val="75000"/>
                  </a:schemeClr>
                </a:solidFill>
              </a:rPr>
              <a:t> </a:t>
            </a:r>
            <a:r>
              <a:rPr lang="es-ES" sz="3000" dirty="0" err="1" smtClean="0">
                <a:solidFill>
                  <a:schemeClr val="tx1">
                    <a:tint val="75000"/>
                  </a:schemeClr>
                </a:solidFill>
              </a:rPr>
              <a:t>tongue</a:t>
            </a:r>
            <a:r>
              <a:rPr lang="es-ES" sz="3000" dirty="0" smtClean="0">
                <a:solidFill>
                  <a:schemeClr val="tx1">
                    <a:tint val="75000"/>
                  </a:schemeClr>
                </a:solidFill>
              </a:rPr>
              <a:t>), </a:t>
            </a:r>
            <a:r>
              <a:rPr lang="es-ES" sz="3000" dirty="0" err="1" smtClean="0">
                <a:solidFill>
                  <a:schemeClr val="tx1">
                    <a:tint val="75000"/>
                  </a:schemeClr>
                </a:solidFill>
              </a:rPr>
              <a:t>English</a:t>
            </a:r>
            <a:r>
              <a:rPr lang="es-ES" sz="3000" dirty="0" smtClean="0">
                <a:solidFill>
                  <a:schemeClr val="tx1">
                    <a:tint val="75000"/>
                  </a:schemeClr>
                </a:solidFill>
              </a:rPr>
              <a:t> (</a:t>
            </a:r>
            <a:r>
              <a:rPr lang="es-ES" sz="3000" dirty="0" err="1" smtClean="0">
                <a:solidFill>
                  <a:schemeClr val="tx1">
                    <a:tint val="75000"/>
                  </a:schemeClr>
                </a:solidFill>
              </a:rPr>
              <a:t>fluent</a:t>
            </a:r>
            <a:r>
              <a:rPr lang="es-ES" sz="3000" dirty="0" smtClean="0">
                <a:solidFill>
                  <a:schemeClr val="tx1">
                    <a:tint val="75000"/>
                  </a:schemeClr>
                </a:solidFill>
              </a:rPr>
              <a:t>), </a:t>
            </a:r>
            <a:r>
              <a:rPr lang="es-ES" sz="3000" dirty="0" err="1" smtClean="0">
                <a:solidFill>
                  <a:schemeClr val="tx1">
                    <a:tint val="75000"/>
                  </a:schemeClr>
                </a:solidFill>
              </a:rPr>
              <a:t>French</a:t>
            </a:r>
            <a:r>
              <a:rPr lang="es-ES" sz="3000" dirty="0" smtClean="0">
                <a:solidFill>
                  <a:schemeClr val="tx1">
                    <a:tint val="75000"/>
                  </a:schemeClr>
                </a:solidFill>
              </a:rPr>
              <a:t> (</a:t>
            </a:r>
            <a:r>
              <a:rPr lang="es-ES" sz="3000" dirty="0" err="1" smtClean="0">
                <a:solidFill>
                  <a:schemeClr val="tx1">
                    <a:tint val="75000"/>
                  </a:schemeClr>
                </a:solidFill>
              </a:rPr>
              <a:t>advanced</a:t>
            </a:r>
            <a:r>
              <a:rPr lang="es-ES" sz="3000" dirty="0" smtClean="0">
                <a:solidFill>
                  <a:schemeClr val="tx1">
                    <a:tint val="75000"/>
                  </a:schemeClr>
                </a:solidFill>
              </a:rPr>
              <a:t>) and </a:t>
            </a:r>
            <a:r>
              <a:rPr lang="es-ES" sz="3000" dirty="0" err="1" smtClean="0">
                <a:solidFill>
                  <a:schemeClr val="tx1">
                    <a:tint val="75000"/>
                  </a:schemeClr>
                </a:solidFill>
              </a:rPr>
              <a:t>Italian</a:t>
            </a:r>
            <a:r>
              <a:rPr lang="es-ES" sz="3000" dirty="0" smtClean="0">
                <a:solidFill>
                  <a:schemeClr val="tx1">
                    <a:tint val="75000"/>
                  </a:schemeClr>
                </a:solidFill>
              </a:rPr>
              <a:t> (</a:t>
            </a:r>
            <a:r>
              <a:rPr lang="es-ES" sz="3000" dirty="0" err="1" smtClean="0">
                <a:solidFill>
                  <a:schemeClr val="tx1">
                    <a:tint val="75000"/>
                  </a:schemeClr>
                </a:solidFill>
              </a:rPr>
              <a:t>advanced</a:t>
            </a:r>
            <a:r>
              <a:rPr lang="es-ES" sz="3000" dirty="0" smtClean="0">
                <a:solidFill>
                  <a:schemeClr val="tx1">
                    <a:tint val="75000"/>
                  </a:schemeClr>
                </a:solidFill>
              </a:rPr>
              <a:t>).</a:t>
            </a:r>
          </a:p>
          <a:p>
            <a:pPr>
              <a:lnSpc>
                <a:spcPct val="80000"/>
              </a:lnSpc>
            </a:pPr>
            <a:endParaRPr lang="es-ES" sz="3000" dirty="0" smtClean="0">
              <a:solidFill>
                <a:schemeClr val="tx1">
                  <a:tint val="75000"/>
                </a:schemeClr>
              </a:solidFill>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66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1. THE</a:t>
            </a:r>
            <a:br>
              <a:rPr kumimoji="0" lang="es-ES" sz="66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br>
            <a:r>
              <a:rPr kumimoji="0" lang="es-ES" sz="66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COMPANY</a:t>
            </a:r>
            <a:endParaRPr kumimoji="0" lang="es-ES" sz="66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1.2. - FROM THE </a:t>
            </a:r>
            <a:r>
              <a:rPr kumimoji="0" lang="es-ES" sz="7200" b="1" i="0" u="none" strike="noStrike" kern="1200" cap="none" spc="-150" normalizeH="0" baseline="0" noProof="0" dirty="0" smtClean="0">
                <a:ln>
                  <a:noFill/>
                </a:ln>
                <a:uLnTx/>
                <a:uFillTx/>
                <a:latin typeface="Arial Narrow" pitchFamily="34" charset="0"/>
                <a:ea typeface="+mj-ea"/>
                <a:cs typeface="+mj-cs"/>
              </a:rPr>
              <a:t>BENCH IN A SNAPSHOT</a:t>
            </a:r>
          </a:p>
        </p:txBody>
      </p:sp>
      <p:sp>
        <p:nvSpPr>
          <p:cNvPr id="9" name="8 Rectángulo"/>
          <p:cNvSpPr/>
          <p:nvPr/>
        </p:nvSpPr>
        <p:spPr>
          <a:xfrm>
            <a:off x="7152234" y="2322290"/>
            <a:ext cx="12387656" cy="5632311"/>
          </a:xfrm>
          <a:prstGeom prst="rect">
            <a:avLst/>
          </a:prstGeom>
        </p:spPr>
        <p:txBody>
          <a:bodyPr wrap="square">
            <a:spAutoFit/>
          </a:bodyPr>
          <a:lstStyle/>
          <a:p>
            <a:pPr marL="514350" indent="-514350">
              <a:spcBef>
                <a:spcPct val="50000"/>
              </a:spcBef>
              <a:buFont typeface="Calibri" pitchFamily="34" charset="0"/>
              <a:buAutoNum type="arabicPeriod"/>
            </a:pPr>
            <a:endParaRPr lang="en-US" sz="3600" b="1" dirty="0" smtClean="0">
              <a:solidFill>
                <a:srgbClr val="262626"/>
              </a:solidFill>
              <a:latin typeface="Calibri" pitchFamily="34" charset="0"/>
              <a:cs typeface="Calibri" pitchFamily="34" charset="0"/>
            </a:endParaRPr>
          </a:p>
          <a:p>
            <a:pPr marL="514350" indent="-514350">
              <a:spcBef>
                <a:spcPct val="50000"/>
              </a:spcBef>
              <a:buBlip>
                <a:blip r:embed="rId3"/>
              </a:buBlip>
            </a:pPr>
            <a:r>
              <a:rPr lang="en-US" sz="3600" b="1" dirty="0" smtClean="0">
                <a:solidFill>
                  <a:srgbClr val="262626"/>
                </a:solidFill>
                <a:latin typeface="Calibri" pitchFamily="34" charset="0"/>
                <a:cs typeface="Calibri" pitchFamily="34" charset="0"/>
              </a:rPr>
              <a:t>Employees: more than 40 professionals.</a:t>
            </a:r>
          </a:p>
          <a:p>
            <a:pPr marL="514350" indent="-514350">
              <a:spcBef>
                <a:spcPct val="50000"/>
              </a:spcBef>
              <a:buBlip>
                <a:blip r:embed="rId3"/>
              </a:buBlip>
            </a:pPr>
            <a:r>
              <a:rPr lang="en-US" sz="3600" b="1" dirty="0" smtClean="0">
                <a:solidFill>
                  <a:srgbClr val="262626"/>
                </a:solidFill>
                <a:latin typeface="Calibri" pitchFamily="34" charset="0"/>
                <a:cs typeface="Calibri" pitchFamily="34" charset="0"/>
              </a:rPr>
              <a:t>Producing social and mobile games since 2003</a:t>
            </a:r>
          </a:p>
          <a:p>
            <a:pPr marL="514350" indent="-514350">
              <a:spcBef>
                <a:spcPct val="50000"/>
              </a:spcBef>
              <a:buBlip>
                <a:blip r:embed="rId3"/>
              </a:buBlip>
            </a:pPr>
            <a:r>
              <a:rPr lang="en-US" sz="3600" b="1" dirty="0">
                <a:solidFill>
                  <a:srgbClr val="262626"/>
                </a:solidFill>
                <a:latin typeface="Calibri" pitchFamily="34" charset="0"/>
                <a:cs typeface="Calibri" pitchFamily="34" charset="0"/>
              </a:rPr>
              <a:t>Number of users: </a:t>
            </a:r>
            <a:r>
              <a:rPr lang="en-US" sz="3600" b="1" dirty="0" smtClean="0">
                <a:solidFill>
                  <a:srgbClr val="262626"/>
                </a:solidFill>
                <a:latin typeface="Calibri" pitchFamily="34" charset="0"/>
                <a:cs typeface="Calibri" pitchFamily="34" charset="0"/>
              </a:rPr>
              <a:t>Near 6 </a:t>
            </a:r>
            <a:r>
              <a:rPr lang="en-US" sz="3600" b="1" dirty="0">
                <a:solidFill>
                  <a:srgbClr val="262626"/>
                </a:solidFill>
                <a:latin typeface="Calibri" pitchFamily="34" charset="0"/>
                <a:cs typeface="Calibri" pitchFamily="34" charset="0"/>
              </a:rPr>
              <a:t>million</a:t>
            </a:r>
          </a:p>
          <a:p>
            <a:pPr marL="514350" indent="-514350">
              <a:spcBef>
                <a:spcPct val="50000"/>
              </a:spcBef>
              <a:buBlip>
                <a:blip r:embed="rId3"/>
              </a:buBlip>
            </a:pPr>
            <a:r>
              <a:rPr lang="en-US" sz="3600" b="1" dirty="0" smtClean="0">
                <a:solidFill>
                  <a:srgbClr val="262626"/>
                </a:solidFill>
                <a:latin typeface="Calibri" pitchFamily="34" charset="0"/>
                <a:cs typeface="Calibri" pitchFamily="34" charset="0"/>
              </a:rPr>
              <a:t>Game’s franchises LIVE: 3</a:t>
            </a:r>
          </a:p>
          <a:p>
            <a:pPr marL="514350" indent="-514350">
              <a:spcBef>
                <a:spcPct val="50000"/>
              </a:spcBef>
              <a:buBlip>
                <a:blip r:embed="rId3"/>
              </a:buBlip>
            </a:pPr>
            <a:r>
              <a:rPr lang="en-US" sz="3600" b="1" dirty="0" smtClean="0">
                <a:solidFill>
                  <a:srgbClr val="262626"/>
                </a:solidFill>
                <a:latin typeface="Calibri" pitchFamily="34" charset="0"/>
                <a:cs typeface="Calibri" pitchFamily="34" charset="0"/>
              </a:rPr>
              <a:t>Operating </a:t>
            </a:r>
            <a:r>
              <a:rPr lang="en-US" sz="3600" b="1" dirty="0">
                <a:solidFill>
                  <a:srgbClr val="262626"/>
                </a:solidFill>
                <a:latin typeface="Calibri" pitchFamily="34" charset="0"/>
                <a:cs typeface="Calibri" pitchFamily="34" charset="0"/>
              </a:rPr>
              <a:t>/ presence </a:t>
            </a:r>
            <a:r>
              <a:rPr lang="en-US" sz="3600" b="1" dirty="0" smtClean="0">
                <a:solidFill>
                  <a:srgbClr val="262626"/>
                </a:solidFill>
                <a:latin typeface="Calibri" pitchFamily="34" charset="0"/>
                <a:cs typeface="Calibri" pitchFamily="34" charset="0"/>
              </a:rPr>
              <a:t>worldwide</a:t>
            </a:r>
            <a:endParaRPr lang="en-US" sz="3600" b="1" dirty="0">
              <a:solidFill>
                <a:srgbClr val="262626"/>
              </a:solidFill>
              <a:latin typeface="Calibri" pitchFamily="34" charset="0"/>
              <a:cs typeface="Calibri" pitchFamily="34" charset="0"/>
            </a:endParaRPr>
          </a:p>
          <a:p>
            <a:pPr marL="514350" indent="-514350">
              <a:spcBef>
                <a:spcPct val="50000"/>
              </a:spcBef>
              <a:buBlip>
                <a:blip r:embed="rId3"/>
              </a:buBlip>
            </a:pPr>
            <a:r>
              <a:rPr lang="en-US" sz="3600" b="1" dirty="0" smtClean="0">
                <a:solidFill>
                  <a:srgbClr val="262626"/>
                </a:solidFill>
                <a:latin typeface="Calibri" pitchFamily="34" charset="0"/>
                <a:cs typeface="Calibri" pitchFamily="34" charset="0"/>
              </a:rPr>
              <a:t>Revenue share model	</a:t>
            </a:r>
          </a:p>
        </p:txBody>
      </p:sp>
      <p:sp>
        <p:nvSpPr>
          <p:cNvPr id="13" name="12 Marcador de número de diapositiva"/>
          <p:cNvSpPr>
            <a:spLocks noGrp="1"/>
          </p:cNvSpPr>
          <p:nvPr>
            <p:ph type="sldNum" sz="quarter" idx="12"/>
          </p:nvPr>
        </p:nvSpPr>
        <p:spPr/>
        <p:txBody>
          <a:bodyPr/>
          <a:lstStyle/>
          <a:p>
            <a:fld id="{603F2516-6144-481F-8CC8-43D840BCEA31}" type="slidenum">
              <a:rPr lang="es-ES" smtClean="0"/>
              <a:pPr/>
              <a:t>6</a:t>
            </a:fld>
            <a:endParaRPr lang="es-ES" dirty="0"/>
          </a:p>
        </p:txBody>
      </p:sp>
      <p:pic>
        <p:nvPicPr>
          <p:cNvPr id="7" name="6 Imagen" descr="fans.png"/>
          <p:cNvPicPr>
            <a:picLocks noChangeAspect="1"/>
          </p:cNvPicPr>
          <p:nvPr/>
        </p:nvPicPr>
        <p:blipFill>
          <a:blip r:embed="rId4" cstate="print">
            <a:duotone>
              <a:prstClr val="black"/>
              <a:schemeClr val="accent2">
                <a:tint val="45000"/>
                <a:satMod val="400000"/>
              </a:schemeClr>
            </a:duotone>
          </a:blip>
          <a:stretch>
            <a:fillRect/>
          </a:stretch>
        </p:blipFill>
        <p:spPr>
          <a:xfrm>
            <a:off x="7800306" y="9883130"/>
            <a:ext cx="3125032" cy="3016440"/>
          </a:xfrm>
          <a:prstGeom prst="rect">
            <a:avLst/>
          </a:prstGeom>
        </p:spPr>
      </p:pic>
      <p:pic>
        <p:nvPicPr>
          <p:cNvPr id="105473" name="Picture 1"/>
          <p:cNvPicPr>
            <a:picLocks noChangeAspect="1" noChangeArrowheads="1"/>
          </p:cNvPicPr>
          <p:nvPr/>
        </p:nvPicPr>
        <p:blipFill>
          <a:blip r:embed="rId5" cstate="print"/>
          <a:srcRect l="4856" t="20610" r="14295" b="14711"/>
          <a:stretch>
            <a:fillRect/>
          </a:stretch>
        </p:blipFill>
        <p:spPr bwMode="auto">
          <a:xfrm>
            <a:off x="12984882" y="7362850"/>
            <a:ext cx="11089232" cy="5544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9 CuadroTexto"/>
          <p:cNvSpPr txBox="1"/>
          <p:nvPr/>
        </p:nvSpPr>
        <p:spPr>
          <a:xfrm>
            <a:off x="16657290" y="12043370"/>
            <a:ext cx="4404667" cy="754053"/>
          </a:xfrm>
          <a:prstGeom prst="rect">
            <a:avLst/>
          </a:prstGeom>
          <a:noFill/>
        </p:spPr>
        <p:txBody>
          <a:bodyPr wrap="none" rtlCol="0">
            <a:spAutoFit/>
          </a:bodyPr>
          <a:lstStyle/>
          <a:p>
            <a:r>
              <a:rPr lang="es-ES_tradnl" b="1" dirty="0" smtClean="0">
                <a:solidFill>
                  <a:srgbClr val="F49AEE"/>
                </a:solidFill>
                <a:effectLst>
                  <a:outerShdw blurRad="38100" dist="38100" dir="2700000" algn="tl">
                    <a:srgbClr val="000000">
                      <a:alpha val="43137"/>
                    </a:srgbClr>
                  </a:outerShdw>
                </a:effectLst>
                <a:latin typeface="Arial Narrow" pitchFamily="34" charset="0"/>
              </a:rPr>
              <a:t>WORLWIDE USERS</a:t>
            </a:r>
            <a:endParaRPr lang="es-ES" b="1" dirty="0">
              <a:solidFill>
                <a:srgbClr val="F49AEE"/>
              </a:solidFill>
              <a:effectLst>
                <a:outerShdw blurRad="38100" dist="38100" dir="2700000" algn="tl">
                  <a:srgbClr val="000000">
                    <a:alpha val="43137"/>
                  </a:srgbClr>
                </a:outerShdw>
              </a:effectLst>
              <a:latin typeface="Arial Narrow" pitchFamily="34" charset="0"/>
            </a:endParaRPr>
          </a:p>
        </p:txBody>
      </p:sp>
      <p:pic>
        <p:nvPicPr>
          <p:cNvPr id="11" name="10 Imagen" descr="fans.png"/>
          <p:cNvPicPr>
            <a:picLocks noChangeAspect="1"/>
          </p:cNvPicPr>
          <p:nvPr/>
        </p:nvPicPr>
        <p:blipFill>
          <a:blip r:embed="rId4" cstate="print">
            <a:duotone>
              <a:prstClr val="black"/>
              <a:schemeClr val="accent2">
                <a:tint val="45000"/>
                <a:satMod val="400000"/>
              </a:schemeClr>
            </a:duotone>
          </a:blip>
          <a:stretch>
            <a:fillRect/>
          </a:stretch>
        </p:blipFill>
        <p:spPr>
          <a:xfrm>
            <a:off x="6504162" y="8658994"/>
            <a:ext cx="3125032" cy="3016440"/>
          </a:xfrm>
          <a:prstGeom prst="rect">
            <a:avLst/>
          </a:prstGeom>
          <a:ln>
            <a:noFill/>
          </a:ln>
          <a:effectLst>
            <a:softEdge rad="112500"/>
          </a:effectLst>
        </p:spPr>
      </p:pic>
      <p:pic>
        <p:nvPicPr>
          <p:cNvPr id="12" name="11 Imagen" descr="fans.png"/>
          <p:cNvPicPr>
            <a:picLocks noChangeAspect="1"/>
          </p:cNvPicPr>
          <p:nvPr/>
        </p:nvPicPr>
        <p:blipFill>
          <a:blip r:embed="rId4" cstate="print">
            <a:duotone>
              <a:prstClr val="black"/>
              <a:schemeClr val="accent2">
                <a:tint val="45000"/>
                <a:satMod val="400000"/>
              </a:schemeClr>
            </a:duotone>
          </a:blip>
          <a:stretch>
            <a:fillRect/>
          </a:stretch>
        </p:blipFill>
        <p:spPr>
          <a:xfrm>
            <a:off x="8880426" y="8947026"/>
            <a:ext cx="3125032" cy="3016440"/>
          </a:xfrm>
          <a:prstGeom prst="rect">
            <a:avLst/>
          </a:prstGeom>
        </p:spPr>
      </p:pic>
      <p:pic>
        <p:nvPicPr>
          <p:cNvPr id="14" name="13 Imagen" descr="fans.png"/>
          <p:cNvPicPr>
            <a:picLocks noChangeAspect="1"/>
          </p:cNvPicPr>
          <p:nvPr/>
        </p:nvPicPr>
        <p:blipFill>
          <a:blip r:embed="rId4" cstate="print">
            <a:duotone>
              <a:prstClr val="black"/>
              <a:schemeClr val="accent2">
                <a:tint val="45000"/>
                <a:satMod val="400000"/>
              </a:schemeClr>
            </a:duotone>
          </a:blip>
          <a:stretch>
            <a:fillRect/>
          </a:stretch>
        </p:blipFill>
        <p:spPr>
          <a:xfrm>
            <a:off x="5928098" y="10701148"/>
            <a:ext cx="3125032" cy="301644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3 Título"/>
          <p:cNvSpPr txBox="1">
            <a:spLocks/>
          </p:cNvSpPr>
          <p:nvPr/>
        </p:nvSpPr>
        <p:spPr>
          <a:xfrm>
            <a:off x="7872314" y="4410522"/>
            <a:ext cx="10945215" cy="5374380"/>
          </a:xfrm>
          <a:prstGeom prst="rect">
            <a:avLst/>
          </a:prstGeom>
        </p:spPr>
        <p:txBody>
          <a:bodyPr vert="horz" lIns="217728" tIns="108864" rIns="217728" bIns="108864" rtlCol="0" anchor="ctr">
            <a:normAutofit/>
          </a:bodyPr>
          <a:lstStyle/>
          <a:p>
            <a:pPr algn="ctr">
              <a:spcBef>
                <a:spcPct val="0"/>
              </a:spcBef>
              <a:defRPr/>
            </a:pPr>
            <a:r>
              <a:rPr lang="ja-JP" altLang="es-ES" sz="9600" spc="-150" smtClean="0">
                <a:solidFill>
                  <a:schemeClr val="bg1">
                    <a:lumMod val="50000"/>
                  </a:schemeClr>
                </a:solidFill>
                <a:effectLst>
                  <a:outerShdw blurRad="38100" dist="38100" dir="2700000" algn="tl">
                    <a:srgbClr val="000000">
                      <a:alpha val="43137"/>
                    </a:srgbClr>
                  </a:outerShdw>
                </a:effectLst>
                <a:latin typeface="Arial Narrow" pitchFamily="34" charset="0"/>
              </a:rPr>
              <a:t>サンキュー！</a:t>
            </a:r>
            <a:r>
              <a:rPr lang="es-ES_tradnl" sz="9600" spc="-150" dirty="0" smtClean="0">
                <a:solidFill>
                  <a:schemeClr val="bg1">
                    <a:lumMod val="50000"/>
                  </a:schemeClr>
                </a:solidFill>
                <a:effectLst>
                  <a:outerShdw blurRad="38100" dist="38100" dir="2700000" algn="tl">
                    <a:srgbClr val="000000">
                      <a:alpha val="43137"/>
                    </a:srgbClr>
                  </a:outerShdw>
                </a:effectLst>
                <a:latin typeface="Arial Narrow" pitchFamily="34" charset="0"/>
              </a:rPr>
              <a:t> </a:t>
            </a:r>
            <a:endParaRPr lang="es-ES" sz="9600" spc="-150" dirty="0" smtClean="0">
              <a:solidFill>
                <a:schemeClr val="bg1">
                  <a:lumMod val="50000"/>
                </a:schemeClr>
              </a:solidFill>
              <a:effectLst>
                <a:outerShdw blurRad="38100" dist="38100" dir="2700000" algn="tl">
                  <a:srgbClr val="000000">
                    <a:alpha val="43137"/>
                  </a:srgbClr>
                </a:outerShdw>
              </a:effectLst>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rPr>
              <a:t>1.3. - The </a:t>
            </a:r>
            <a:r>
              <a:rPr lang="es-ES" sz="7200" b="1" spc="-150" noProof="0" dirty="0" err="1" smtClean="0">
                <a:solidFill>
                  <a:schemeClr val="tx1">
                    <a:lumMod val="75000"/>
                    <a:lumOff val="25000"/>
                  </a:schemeClr>
                </a:solidFill>
                <a:latin typeface="Arial Narrow" pitchFamily="34" charset="0"/>
                <a:ea typeface="+mj-ea"/>
                <a:cs typeface="+mj-cs"/>
              </a:rPr>
              <a:t>O</a:t>
            </a:r>
            <a:r>
              <a:rPr kumimoji="0" lang="es-ES" sz="7200" b="1" i="0" u="none" strike="noStrike" kern="1200" cap="none" spc="-150" normalizeH="0" baseline="0" noProof="0" dirty="0" err="1" smtClean="0">
                <a:ln>
                  <a:noFill/>
                </a:ln>
                <a:solidFill>
                  <a:schemeClr val="tx1">
                    <a:lumMod val="75000"/>
                    <a:lumOff val="25000"/>
                  </a:schemeClr>
                </a:solidFill>
                <a:uLnTx/>
                <a:uFillTx/>
                <a:latin typeface="Arial Narrow" pitchFamily="34" charset="0"/>
                <a:ea typeface="+mj-ea"/>
                <a:cs typeface="+mj-cs"/>
              </a:rPr>
              <a:t>rganization</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6" name="3 Título"/>
          <p:cNvSpPr txBox="1">
            <a:spLocks/>
          </p:cNvSpPr>
          <p:nvPr/>
        </p:nvSpPr>
        <p:spPr>
          <a:xfrm>
            <a:off x="5406184" y="2001010"/>
            <a:ext cx="7929618" cy="928694"/>
          </a:xfrm>
          <a:prstGeom prst="rect">
            <a:avLst/>
          </a:prstGeom>
        </p:spPr>
        <p:txBody>
          <a:bodyPr vert="horz" lIns="217728" tIns="108864" rIns="217728" bIns="108864" rtlCol="0" anchor="ctr">
            <a:normAutofit lnSpcReduction="10000"/>
          </a:bodyPr>
          <a:lstStyle/>
          <a:p>
            <a:pPr marL="0" marR="0" lvl="0" indent="0" algn="l" defTabSz="2177278" rtl="0" eaLnBrk="1" fontAlgn="auto" latinLnBrk="0" hangingPunct="1">
              <a:lnSpc>
                <a:spcPct val="100000"/>
              </a:lnSpc>
              <a:spcBef>
                <a:spcPct val="0"/>
              </a:spcBef>
              <a:spcAft>
                <a:spcPts val="0"/>
              </a:spcAft>
              <a:buClrTx/>
              <a:buSzTx/>
              <a:buFontTx/>
              <a:buNone/>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13"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66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1. THE</a:t>
            </a:r>
            <a:br>
              <a:rPr kumimoji="0" lang="es-ES" sz="66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br>
            <a:r>
              <a:rPr kumimoji="0" lang="es-ES" sz="66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COMPANY</a:t>
            </a:r>
            <a:endParaRPr kumimoji="0" lang="es-ES" sz="66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pic>
        <p:nvPicPr>
          <p:cNvPr id="2050" name="Picture 2" descr="\\FTB\www\PROVISIONAL\VICTORIA\MASTER PRESENTATION\OrganigramaFromTheBench ok.png"/>
          <p:cNvPicPr>
            <a:picLocks noChangeAspect="1" noChangeArrowheads="1"/>
          </p:cNvPicPr>
          <p:nvPr/>
        </p:nvPicPr>
        <p:blipFill>
          <a:blip r:embed="rId3" cstate="print"/>
          <a:srcRect/>
          <a:stretch>
            <a:fillRect/>
          </a:stretch>
        </p:blipFill>
        <p:spPr bwMode="auto">
          <a:xfrm>
            <a:off x="-601791" y="2806031"/>
            <a:ext cx="25510549" cy="11339439"/>
          </a:xfrm>
          <a:prstGeom prst="rect">
            <a:avLst/>
          </a:prstGeom>
          <a:noFill/>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p:cNvSpPr txBox="1">
            <a:spLocks/>
          </p:cNvSpPr>
          <p:nvPr/>
        </p:nvSpPr>
        <p:spPr>
          <a:xfrm>
            <a:off x="5334746" y="929440"/>
            <a:ext cx="17073682" cy="1357322"/>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7200" b="1" spc="-150" dirty="0" smtClean="0">
                <a:solidFill>
                  <a:schemeClr val="tx1">
                    <a:lumMod val="75000"/>
                    <a:lumOff val="25000"/>
                  </a:schemeClr>
                </a:solidFill>
                <a:latin typeface="Arial Narrow" pitchFamily="34" charset="0"/>
                <a:ea typeface="+mj-ea"/>
                <a:cs typeface="+mj-cs"/>
              </a:rPr>
              <a:t>1.4.- METHODOLOGY</a:t>
            </a:r>
          </a:p>
        </p:txBody>
      </p:sp>
      <p:sp>
        <p:nvSpPr>
          <p:cNvPr id="6" name="3 Título"/>
          <p:cNvSpPr txBox="1">
            <a:spLocks/>
          </p:cNvSpPr>
          <p:nvPr/>
        </p:nvSpPr>
        <p:spPr>
          <a:xfrm>
            <a:off x="977028" y="4572778"/>
            <a:ext cx="3786214" cy="857256"/>
          </a:xfrm>
          <a:prstGeom prst="rect">
            <a:avLst/>
          </a:prstGeom>
        </p:spPr>
        <p:txBody>
          <a:bodyPr vert="horz" lIns="217728" tIns="108864" rIns="217728" bIns="108864" rtlCol="0" anchor="ctr">
            <a:normAutofit lnSpcReduction="10000"/>
          </a:bodyPr>
          <a:lstStyle/>
          <a:p>
            <a:pPr marL="0" marR="0" lvl="0" indent="0" defTabSz="2177278" rtl="0" eaLnBrk="1" fontAlgn="auto" latinLnBrk="0" hangingPunct="1">
              <a:lnSpc>
                <a:spcPct val="100000"/>
              </a:lnSpc>
              <a:spcBef>
                <a:spcPct val="0"/>
              </a:spcBef>
              <a:spcAft>
                <a:spcPts val="0"/>
              </a:spcAft>
              <a:buClrTx/>
              <a:buSzTx/>
              <a:buFontTx/>
              <a:buNone/>
              <a:tabLst/>
              <a:defRPr/>
            </a:pPr>
            <a:r>
              <a:rPr lang="es-ES" sz="4400" b="1" spc="-150" dirty="0" smtClean="0">
                <a:solidFill>
                  <a:schemeClr val="accent3">
                    <a:lumMod val="75000"/>
                  </a:schemeClr>
                </a:solidFill>
                <a:latin typeface="Arial Narrow" pitchFamily="34" charset="0"/>
                <a:ea typeface="+mj-ea"/>
                <a:cs typeface="+mj-cs"/>
              </a:rPr>
              <a:t>Key </a:t>
            </a:r>
            <a:r>
              <a:rPr lang="es-ES" sz="4400" b="1" spc="-150" dirty="0" err="1" smtClean="0">
                <a:solidFill>
                  <a:schemeClr val="accent3">
                    <a:lumMod val="75000"/>
                  </a:schemeClr>
                </a:solidFill>
                <a:latin typeface="Arial Narrow" pitchFamily="34" charset="0"/>
                <a:ea typeface="+mj-ea"/>
                <a:cs typeface="+mj-cs"/>
              </a:rPr>
              <a:t>Messages</a:t>
            </a:r>
            <a:endParaRPr kumimoji="0" lang="es-ES" sz="4400" b="1" i="0" u="none" strike="noStrike" kern="1200" cap="none" spc="-150" normalizeH="0" baseline="0" noProof="0" dirty="0" smtClean="0">
              <a:ln>
                <a:noFill/>
              </a:ln>
              <a:solidFill>
                <a:schemeClr val="accent3">
                  <a:lumMod val="75000"/>
                </a:schemeClr>
              </a:solidFill>
              <a:uLnTx/>
              <a:uFillTx/>
              <a:latin typeface="Arial Narrow" pitchFamily="34" charset="0"/>
              <a:ea typeface="+mj-ea"/>
              <a:cs typeface="+mj-cs"/>
            </a:endParaRPr>
          </a:p>
        </p:txBody>
      </p:sp>
      <p:sp>
        <p:nvSpPr>
          <p:cNvPr id="8" name="7 CuadroTexto"/>
          <p:cNvSpPr txBox="1"/>
          <p:nvPr/>
        </p:nvSpPr>
        <p:spPr>
          <a:xfrm>
            <a:off x="1119904" y="5430034"/>
            <a:ext cx="4000528" cy="4632037"/>
          </a:xfrm>
          <a:prstGeom prst="rect">
            <a:avLst/>
          </a:prstGeom>
          <a:noFill/>
        </p:spPr>
        <p:txBody>
          <a:bodyPr wrap="square" rtlCol="0">
            <a:spAutoFit/>
          </a:bodyPr>
          <a:lstStyle/>
          <a:p>
            <a:endParaRPr lang="es-ES" sz="3600" b="1" dirty="0" smtClean="0">
              <a:solidFill>
                <a:schemeClr val="tx1">
                  <a:lumMod val="65000"/>
                  <a:lumOff val="35000"/>
                </a:schemeClr>
              </a:solidFill>
            </a:endParaRPr>
          </a:p>
          <a:p>
            <a:r>
              <a:rPr lang="es-ES" sz="3600" b="1" dirty="0" err="1" smtClean="0">
                <a:solidFill>
                  <a:schemeClr val="tx1">
                    <a:lumMod val="65000"/>
                    <a:lumOff val="35000"/>
                  </a:schemeClr>
                </a:solidFill>
              </a:rPr>
              <a:t>Very</a:t>
            </a:r>
            <a:r>
              <a:rPr lang="es-ES" sz="3600" b="1" dirty="0" smtClean="0">
                <a:solidFill>
                  <a:schemeClr val="tx1">
                    <a:lumMod val="65000"/>
                    <a:lumOff val="35000"/>
                  </a:schemeClr>
                </a:solidFill>
              </a:rPr>
              <a:t> </a:t>
            </a:r>
            <a:r>
              <a:rPr lang="es-ES" sz="3600" b="1" dirty="0" err="1" smtClean="0">
                <a:solidFill>
                  <a:schemeClr val="tx1">
                    <a:lumMod val="65000"/>
                    <a:lumOff val="35000"/>
                  </a:schemeClr>
                </a:solidFill>
              </a:rPr>
              <a:t>dynamic</a:t>
            </a:r>
            <a:endParaRPr lang="es-ES" sz="3600" b="1" dirty="0" smtClean="0"/>
          </a:p>
          <a:p>
            <a:endParaRPr lang="es-ES" sz="3600" b="1" dirty="0" smtClean="0"/>
          </a:p>
          <a:p>
            <a:r>
              <a:rPr lang="es-ES" sz="3600" b="1" dirty="0" err="1" smtClean="0">
                <a:solidFill>
                  <a:schemeClr val="tx1">
                    <a:lumMod val="65000"/>
                    <a:lumOff val="35000"/>
                  </a:schemeClr>
                </a:solidFill>
              </a:rPr>
              <a:t>Fully</a:t>
            </a:r>
            <a:r>
              <a:rPr lang="es-ES" sz="3600" b="1" dirty="0" smtClean="0">
                <a:solidFill>
                  <a:schemeClr val="tx1">
                    <a:lumMod val="65000"/>
                    <a:lumOff val="35000"/>
                  </a:schemeClr>
                </a:solidFill>
              </a:rPr>
              <a:t> </a:t>
            </a:r>
            <a:r>
              <a:rPr lang="es-ES" sz="3600" b="1" dirty="0" err="1" smtClean="0">
                <a:solidFill>
                  <a:schemeClr val="tx1">
                    <a:lumMod val="65000"/>
                    <a:lumOff val="35000"/>
                  </a:schemeClr>
                </a:solidFill>
              </a:rPr>
              <a:t>integrated</a:t>
            </a:r>
            <a:r>
              <a:rPr lang="es-ES" sz="3600" b="1" dirty="0" smtClean="0">
                <a:solidFill>
                  <a:schemeClr val="tx1">
                    <a:lumMod val="65000"/>
                    <a:lumOff val="35000"/>
                  </a:schemeClr>
                </a:solidFill>
              </a:rPr>
              <a:t> </a:t>
            </a:r>
            <a:r>
              <a:rPr lang="es-ES" sz="3600" b="1" dirty="0" err="1" smtClean="0">
                <a:solidFill>
                  <a:schemeClr val="tx1">
                    <a:lumMod val="65000"/>
                    <a:lumOff val="35000"/>
                  </a:schemeClr>
                </a:solidFill>
              </a:rPr>
              <a:t>departments</a:t>
            </a:r>
            <a:endParaRPr lang="es-ES" sz="3600" b="1" dirty="0" smtClean="0"/>
          </a:p>
          <a:p>
            <a:endParaRPr lang="es-ES" sz="3600" b="1" dirty="0" smtClean="0"/>
          </a:p>
          <a:p>
            <a:r>
              <a:rPr lang="es-ES" sz="3600" b="1" dirty="0" smtClean="0">
                <a:solidFill>
                  <a:schemeClr val="tx1">
                    <a:lumMod val="65000"/>
                    <a:lumOff val="35000"/>
                  </a:schemeClr>
                </a:solidFill>
              </a:rPr>
              <a:t>Agile </a:t>
            </a:r>
            <a:r>
              <a:rPr lang="es-ES" sz="3600" b="1" dirty="0" err="1" smtClean="0">
                <a:solidFill>
                  <a:schemeClr val="tx1">
                    <a:lumMod val="65000"/>
                    <a:lumOff val="35000"/>
                  </a:schemeClr>
                </a:solidFill>
              </a:rPr>
              <a:t>methodology</a:t>
            </a:r>
            <a:endParaRPr lang="es-ES" sz="3600" b="1" dirty="0" smtClean="0"/>
          </a:p>
          <a:p>
            <a:endParaRPr lang="es-ES" b="1" dirty="0">
              <a:latin typeface="Arial Narrow" pitchFamily="34" charset="0"/>
            </a:endParaRPr>
          </a:p>
        </p:txBody>
      </p:sp>
      <p:pic>
        <p:nvPicPr>
          <p:cNvPr id="9" name="8 Imagen" descr="flujo_trabajo.png"/>
          <p:cNvPicPr>
            <a:picLocks noChangeAspect="1"/>
          </p:cNvPicPr>
          <p:nvPr/>
        </p:nvPicPr>
        <p:blipFill>
          <a:blip r:embed="rId3" cstate="print"/>
          <a:stretch>
            <a:fillRect/>
          </a:stretch>
        </p:blipFill>
        <p:spPr>
          <a:xfrm>
            <a:off x="5568058" y="2072448"/>
            <a:ext cx="18390853" cy="9787006"/>
          </a:xfrm>
          <a:prstGeom prst="rect">
            <a:avLst/>
          </a:prstGeom>
        </p:spPr>
      </p:pic>
      <p:sp>
        <p:nvSpPr>
          <p:cNvPr id="10" name="3 Título"/>
          <p:cNvSpPr txBox="1">
            <a:spLocks/>
          </p:cNvSpPr>
          <p:nvPr/>
        </p:nvSpPr>
        <p:spPr>
          <a:xfrm>
            <a:off x="977028" y="500812"/>
            <a:ext cx="3857653" cy="3286148"/>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kumimoji="0" lang="es-ES" sz="66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1. THE</a:t>
            </a:r>
            <a:br>
              <a:rPr kumimoji="0" lang="es-ES" sz="66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br>
            <a:r>
              <a:rPr kumimoji="0" lang="es-ES" sz="6600" b="1" i="0" u="none" strike="noStrike" kern="1200" cap="none" spc="-15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rPr>
              <a:t>COMPANY</a:t>
            </a:r>
            <a:endParaRPr kumimoji="0" lang="es-ES" sz="6600" b="1" i="0" u="none" strike="noStrike" kern="1200" cap="none" spc="-15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j-ea"/>
              <a:cs typeface="+mj-cs"/>
            </a:endParaRPr>
          </a:p>
        </p:txBody>
      </p:sp>
      <p:sp>
        <p:nvSpPr>
          <p:cNvPr id="11" name="10 CuadroTexto"/>
          <p:cNvSpPr txBox="1"/>
          <p:nvPr/>
        </p:nvSpPr>
        <p:spPr>
          <a:xfrm>
            <a:off x="5906250" y="11683330"/>
            <a:ext cx="17645186" cy="1754326"/>
          </a:xfrm>
          <a:prstGeom prst="rect">
            <a:avLst/>
          </a:prstGeom>
          <a:noFill/>
        </p:spPr>
        <p:txBody>
          <a:bodyPr wrap="square" rtlCol="0">
            <a:spAutoFit/>
          </a:bodyPr>
          <a:lstStyle/>
          <a:p>
            <a:r>
              <a:rPr lang="es-ES" sz="3600" b="1" dirty="0" err="1" smtClean="0"/>
              <a:t>Elapsed</a:t>
            </a:r>
            <a:r>
              <a:rPr lang="es-ES" sz="3600" b="1" dirty="0" smtClean="0"/>
              <a:t> time </a:t>
            </a:r>
            <a:r>
              <a:rPr lang="es-ES" sz="3600" b="1" dirty="0" err="1" smtClean="0"/>
              <a:t>to</a:t>
            </a:r>
            <a:r>
              <a:rPr lang="es-ES" sz="3600" b="1" dirty="0" smtClean="0"/>
              <a:t> break the </a:t>
            </a:r>
            <a:r>
              <a:rPr lang="es-ES" sz="3600" b="1" dirty="0" err="1" smtClean="0"/>
              <a:t>first</a:t>
            </a:r>
            <a:r>
              <a:rPr lang="es-ES" sz="3600" b="1" dirty="0" smtClean="0"/>
              <a:t> </a:t>
            </a:r>
            <a:r>
              <a:rPr lang="es-ES" sz="3600" b="1" dirty="0" err="1" smtClean="0"/>
              <a:t>version</a:t>
            </a:r>
            <a:r>
              <a:rPr lang="es-ES" sz="3600" b="1" dirty="0" smtClean="0"/>
              <a:t> of a </a:t>
            </a:r>
            <a:r>
              <a:rPr lang="es-ES" sz="3600" b="1" dirty="0" err="1" smtClean="0"/>
              <a:t>product</a:t>
            </a:r>
            <a:r>
              <a:rPr lang="es-ES" sz="3600" b="1" dirty="0" smtClean="0"/>
              <a:t> </a:t>
            </a:r>
            <a:r>
              <a:rPr lang="es-ES" sz="3600" b="1" dirty="0" err="1" smtClean="0"/>
              <a:t>into</a:t>
            </a:r>
            <a:r>
              <a:rPr lang="es-ES" sz="3600" b="1" dirty="0" smtClean="0"/>
              <a:t> the </a:t>
            </a:r>
            <a:r>
              <a:rPr lang="es-ES" sz="3600" b="1" dirty="0" err="1" smtClean="0"/>
              <a:t>market</a:t>
            </a:r>
            <a:r>
              <a:rPr lang="es-ES" sz="3600" b="1" dirty="0" smtClean="0"/>
              <a:t>: </a:t>
            </a:r>
            <a:r>
              <a:rPr lang="es-ES" sz="3600" dirty="0" smtClean="0"/>
              <a:t>6-8 </a:t>
            </a:r>
            <a:r>
              <a:rPr lang="es-ES" sz="3600" dirty="0" err="1" smtClean="0"/>
              <a:t>months</a:t>
            </a:r>
            <a:r>
              <a:rPr lang="es-ES" sz="3600" dirty="0" smtClean="0"/>
              <a:t> </a:t>
            </a:r>
            <a:r>
              <a:rPr lang="es-ES" sz="3600" dirty="0" err="1" smtClean="0"/>
              <a:t>with</a:t>
            </a:r>
            <a:r>
              <a:rPr lang="es-ES" sz="3600" dirty="0" smtClean="0"/>
              <a:t> a </a:t>
            </a:r>
            <a:r>
              <a:rPr lang="es-ES" sz="3600" dirty="0" err="1" smtClean="0"/>
              <a:t>team</a:t>
            </a:r>
            <a:r>
              <a:rPr lang="es-ES" sz="3600" dirty="0" smtClean="0"/>
              <a:t> of 5 </a:t>
            </a:r>
            <a:r>
              <a:rPr lang="es-ES" sz="3600" dirty="0" err="1" smtClean="0"/>
              <a:t>professionals</a:t>
            </a:r>
            <a:r>
              <a:rPr lang="es-ES" sz="3600" dirty="0" smtClean="0"/>
              <a:t>.</a:t>
            </a:r>
          </a:p>
          <a:p>
            <a:r>
              <a:rPr lang="es-ES" sz="3600" dirty="0" err="1" smtClean="0"/>
              <a:t>Follow</a:t>
            </a:r>
            <a:r>
              <a:rPr lang="es-ES" sz="3600" dirty="0" smtClean="0"/>
              <a:t>-up </a:t>
            </a:r>
            <a:r>
              <a:rPr lang="es-ES" sz="3600" dirty="0" err="1" smtClean="0"/>
              <a:t>version</a:t>
            </a:r>
            <a:r>
              <a:rPr lang="es-ES" sz="3600" dirty="0" smtClean="0"/>
              <a:t> in a </a:t>
            </a:r>
            <a:r>
              <a:rPr lang="es-ES" sz="3600" dirty="0" err="1" smtClean="0"/>
              <a:t>very</a:t>
            </a:r>
            <a:r>
              <a:rPr lang="es-ES" sz="3600" dirty="0" smtClean="0"/>
              <a:t> </a:t>
            </a:r>
            <a:r>
              <a:rPr lang="es-ES" sz="3600" dirty="0" err="1" smtClean="0"/>
              <a:t>shorter</a:t>
            </a:r>
            <a:r>
              <a:rPr lang="es-ES" sz="3600" dirty="0" smtClean="0"/>
              <a:t> </a:t>
            </a:r>
            <a:r>
              <a:rPr lang="es-ES" sz="3600" dirty="0" err="1" smtClean="0"/>
              <a:t>timetable</a:t>
            </a:r>
            <a:r>
              <a:rPr lang="es-ES" sz="3600" dirty="0" smtClean="0"/>
              <a:t>.</a:t>
            </a:r>
            <a:endParaRPr lang="es-ES" sz="3600"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77028" y="500812"/>
            <a:ext cx="3857653" cy="3286148"/>
          </a:xfrm>
        </p:spPr>
        <p:txBody>
          <a:bodyPr>
            <a:normAutofit/>
          </a:bodyPr>
          <a:lstStyle/>
          <a:p>
            <a:pPr algn="l"/>
            <a:r>
              <a:rPr lang="es-ES" sz="6600" b="1" spc="-150" dirty="0" smtClean="0">
                <a:solidFill>
                  <a:schemeClr val="bg1"/>
                </a:solidFill>
                <a:effectLst>
                  <a:outerShdw blurRad="38100" dist="38100" dir="2700000" algn="tl">
                    <a:srgbClr val="000000">
                      <a:alpha val="43137"/>
                    </a:srgbClr>
                  </a:outerShdw>
                </a:effectLst>
                <a:latin typeface="Arial Narrow" pitchFamily="34" charset="0"/>
              </a:rPr>
              <a:t>2. </a:t>
            </a:r>
            <a:r>
              <a:rPr lang="es-ES" sz="6000" b="1" spc="-150" dirty="0" smtClean="0">
                <a:solidFill>
                  <a:schemeClr val="bg1"/>
                </a:solidFill>
                <a:effectLst>
                  <a:outerShdw blurRad="38100" dist="38100" dir="2700000" algn="tl">
                    <a:srgbClr val="000000">
                      <a:alpha val="43137"/>
                    </a:srgbClr>
                  </a:outerShdw>
                </a:effectLst>
                <a:latin typeface="Arial Narrow" pitchFamily="34" charset="0"/>
              </a:rPr>
              <a:t>PRODUCTS</a:t>
            </a:r>
            <a:endParaRPr lang="es-ES" sz="6600" b="1" spc="-150" dirty="0">
              <a:solidFill>
                <a:schemeClr val="bg1"/>
              </a:solidFill>
              <a:effectLst>
                <a:outerShdw blurRad="38100" dist="38100" dir="2700000" algn="tl">
                  <a:srgbClr val="000000">
                    <a:alpha val="43137"/>
                  </a:srgbClr>
                </a:outerShdw>
              </a:effectLst>
              <a:latin typeface="Arial Narrow" pitchFamily="34" charset="0"/>
            </a:endParaRPr>
          </a:p>
        </p:txBody>
      </p:sp>
      <p:sp>
        <p:nvSpPr>
          <p:cNvPr id="9" name="3 Título"/>
          <p:cNvSpPr txBox="1">
            <a:spLocks/>
          </p:cNvSpPr>
          <p:nvPr/>
        </p:nvSpPr>
        <p:spPr>
          <a:xfrm>
            <a:off x="5280026" y="1314178"/>
            <a:ext cx="9505056" cy="1440160"/>
          </a:xfrm>
          <a:prstGeom prst="rect">
            <a:avLst/>
          </a:prstGeom>
        </p:spPr>
        <p:txBody>
          <a:bodyPr vert="horz" lIns="217728" tIns="108864" rIns="217728" bIns="108864" rtlCol="0" anchor="ctr">
            <a:normAutofit/>
          </a:bodyPr>
          <a:lstStyle/>
          <a:p>
            <a:pPr marL="0" marR="0" lvl="0" indent="0" algn="l" defTabSz="2177278" rtl="0" eaLnBrk="1" fontAlgn="auto" latinLnBrk="0" hangingPunct="1">
              <a:lnSpc>
                <a:spcPct val="100000"/>
              </a:lnSpc>
              <a:spcBef>
                <a:spcPct val="0"/>
              </a:spcBef>
              <a:spcAft>
                <a:spcPts val="0"/>
              </a:spcAft>
              <a:buClrTx/>
              <a:buSzTx/>
              <a:buFontTx/>
              <a:buNone/>
              <a:tabLst/>
              <a:defRPr/>
            </a:pPr>
            <a:r>
              <a:rPr lang="es-ES_tradnl" sz="7200" b="1" spc="-150" dirty="0" smtClean="0">
                <a:solidFill>
                  <a:schemeClr val="tx1">
                    <a:lumMod val="75000"/>
                    <a:lumOff val="25000"/>
                  </a:schemeClr>
                </a:solidFill>
                <a:latin typeface="Arial Narrow" pitchFamily="34" charset="0"/>
                <a:ea typeface="+mj-ea"/>
                <a:cs typeface="+mj-cs"/>
              </a:rPr>
              <a:t>INDEX</a:t>
            </a:r>
            <a:endParaRPr kumimoji="0" lang="es-ES" sz="7200" b="1" i="0" u="none" strike="noStrike" kern="1200" cap="none" spc="-150" normalizeH="0" baseline="0" noProof="0" dirty="0" smtClean="0">
              <a:ln>
                <a:noFill/>
              </a:ln>
              <a:solidFill>
                <a:schemeClr val="tx1">
                  <a:lumMod val="75000"/>
                  <a:lumOff val="25000"/>
                </a:schemeClr>
              </a:solidFill>
              <a:uLnTx/>
              <a:uFillTx/>
              <a:latin typeface="Arial Narrow" pitchFamily="34" charset="0"/>
              <a:ea typeface="+mj-ea"/>
              <a:cs typeface="+mj-cs"/>
            </a:endParaRPr>
          </a:p>
        </p:txBody>
      </p:sp>
      <p:sp>
        <p:nvSpPr>
          <p:cNvPr id="13" name="3 Título"/>
          <p:cNvSpPr txBox="1">
            <a:spLocks/>
          </p:cNvSpPr>
          <p:nvPr/>
        </p:nvSpPr>
        <p:spPr>
          <a:xfrm>
            <a:off x="8376370" y="4194498"/>
            <a:ext cx="9361040" cy="8352928"/>
          </a:xfrm>
          <a:prstGeom prst="rect">
            <a:avLst/>
          </a:prstGeom>
        </p:spPr>
        <p:txBody>
          <a:bodyPr vert="horz" lIns="217728" tIns="108864" rIns="217728" bIns="108864" rtlCol="0" anchor="ctr">
            <a:normAutofit/>
          </a:bodyPr>
          <a:lstStyle/>
          <a:p>
            <a:pPr marL="914400" lvl="0" indent="-914400">
              <a:spcBef>
                <a:spcPct val="0"/>
              </a:spcBef>
              <a:buFontTx/>
              <a:buAutoNum type="arabicPeriod"/>
              <a:defRPr/>
            </a:pPr>
            <a:r>
              <a:rPr lang="es-ES" sz="4800" b="1" spc="-150" dirty="0" smtClean="0">
                <a:solidFill>
                  <a:schemeClr val="bg1">
                    <a:lumMod val="65000"/>
                  </a:schemeClr>
                </a:solidFill>
                <a:latin typeface="Arial Narrow" pitchFamily="34" charset="0"/>
              </a:rPr>
              <a:t>The </a:t>
            </a:r>
            <a:r>
              <a:rPr lang="es-ES" sz="4800" b="1" spc="-150" dirty="0" err="1" smtClean="0">
                <a:solidFill>
                  <a:schemeClr val="bg1">
                    <a:lumMod val="65000"/>
                  </a:schemeClr>
                </a:solidFill>
                <a:latin typeface="Arial Narrow" pitchFamily="34" charset="0"/>
              </a:rPr>
              <a:t>Company</a:t>
            </a:r>
            <a:endParaRPr lang="es-ES"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err="1" smtClean="0">
                <a:latin typeface="Arial Narrow" pitchFamily="34" charset="0"/>
              </a:rPr>
              <a:t>Products</a:t>
            </a:r>
            <a:endParaRPr lang="es-ES_tradnl" sz="4800" b="1" spc="-150" dirty="0" smtClean="0">
              <a:latin typeface="Arial Narrow" pitchFamily="34" charset="0"/>
            </a:endParaRP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Process</a:t>
            </a:r>
            <a:endParaRPr lang="es-ES_tradnl" sz="4800" b="1" spc="-150" dirty="0" smtClean="0">
              <a:solidFill>
                <a:schemeClr val="bg1">
                  <a:lumMod val="65000"/>
                </a:schemeClr>
              </a:solidFill>
              <a:latin typeface="Arial Narrow" pitchFamily="34" charset="0"/>
            </a:endParaRPr>
          </a:p>
          <a:p>
            <a:pPr marL="914400" indent="-914400">
              <a:spcBef>
                <a:spcPct val="0"/>
              </a:spcBef>
              <a:buFontTx/>
              <a:buAutoNum type="arabicPeriod"/>
              <a:defRPr/>
            </a:pPr>
            <a:r>
              <a:rPr lang="es-ES_tradnl" sz="4800" b="1" spc="-150" dirty="0" smtClean="0">
                <a:solidFill>
                  <a:schemeClr val="bg1">
                    <a:lumMod val="65000"/>
                  </a:schemeClr>
                </a:solidFill>
                <a:latin typeface="Arial Narrow" pitchFamily="34" charset="0"/>
              </a:rPr>
              <a:t>Marketing</a:t>
            </a:r>
          </a:p>
          <a:p>
            <a:pPr marL="91440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Technology</a:t>
            </a:r>
            <a:endParaRPr lang="es-ES_tradnl"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Human</a:t>
            </a:r>
            <a:r>
              <a:rPr lang="es-ES_tradnl" sz="4800" b="1" spc="-150" dirty="0" smtClean="0">
                <a:solidFill>
                  <a:schemeClr val="bg1">
                    <a:lumMod val="65000"/>
                  </a:schemeClr>
                </a:solidFill>
                <a:latin typeface="Arial Narrow" pitchFamily="34" charset="0"/>
              </a:rPr>
              <a:t> </a:t>
            </a:r>
            <a:r>
              <a:rPr lang="es-ES_tradnl" sz="4800" b="1" spc="-150" dirty="0" err="1" smtClean="0">
                <a:solidFill>
                  <a:schemeClr val="bg1">
                    <a:lumMod val="65000"/>
                  </a:schemeClr>
                </a:solidFill>
                <a:latin typeface="Arial Narrow" pitchFamily="34" charset="0"/>
              </a:rPr>
              <a:t>Resources</a:t>
            </a:r>
            <a:endParaRPr lang="es-ES_tradnl"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smtClean="0">
                <a:solidFill>
                  <a:schemeClr val="bg1">
                    <a:lumMod val="65000"/>
                  </a:schemeClr>
                </a:solidFill>
                <a:latin typeface="Arial Narrow" pitchFamily="34" charset="0"/>
              </a:rPr>
              <a:t>Legal</a:t>
            </a: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Strategy</a:t>
            </a:r>
            <a:endParaRPr lang="es-ES_tradnl" sz="4800" b="1" spc="-150" dirty="0" smtClean="0">
              <a:solidFill>
                <a:schemeClr val="bg1">
                  <a:lumMod val="65000"/>
                </a:schemeClr>
              </a:solidFill>
              <a:latin typeface="Arial Narrow" pitchFamily="34" charset="0"/>
            </a:endParaRPr>
          </a:p>
          <a:p>
            <a:pPr marL="914400" lvl="0" indent="-914400">
              <a:spcBef>
                <a:spcPct val="0"/>
              </a:spcBef>
              <a:buFontTx/>
              <a:buAutoNum type="arabicPeriod"/>
              <a:defRPr/>
            </a:pPr>
            <a:r>
              <a:rPr lang="es-ES_tradnl" sz="4800" b="1" spc="-150" dirty="0" err="1" smtClean="0">
                <a:solidFill>
                  <a:schemeClr val="bg1">
                    <a:lumMod val="65000"/>
                  </a:schemeClr>
                </a:solidFill>
                <a:latin typeface="Arial Narrow" pitchFamily="34" charset="0"/>
              </a:rPr>
              <a:t>Financial</a:t>
            </a:r>
            <a:r>
              <a:rPr lang="es-ES_tradnl" sz="4800" b="1" spc="-150" dirty="0" smtClean="0">
                <a:solidFill>
                  <a:schemeClr val="bg1">
                    <a:lumMod val="65000"/>
                  </a:schemeClr>
                </a:solidFill>
                <a:latin typeface="Arial Narrow" pitchFamily="34" charset="0"/>
              </a:rPr>
              <a:t> Plan</a:t>
            </a: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endParaRPr lang="en-US" sz="4800" b="1" spc="-15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tabLst/>
              <a:defRPr/>
            </a:pPr>
            <a:r>
              <a:rPr lang="en-US" sz="4800" b="1" spc="-150" dirty="0" smtClean="0">
                <a:solidFill>
                  <a:schemeClr val="bg1">
                    <a:lumMod val="50000"/>
                  </a:schemeClr>
                </a:solidFill>
                <a:latin typeface="Arial Narrow" pitchFamily="34" charset="0"/>
                <a:ea typeface="+mj-ea"/>
                <a:cs typeface="+mj-cs"/>
              </a:rPr>
              <a:t>APPENDICES</a:t>
            </a:r>
            <a:endParaRPr lang="en-US" sz="4800" b="1" spc="-150" noProof="0" dirty="0" smtClean="0">
              <a:solidFill>
                <a:schemeClr val="bg1">
                  <a:lumMod val="50000"/>
                </a:schemeClr>
              </a:solidFill>
              <a:latin typeface="Arial Narrow" pitchFamily="34" charset="0"/>
              <a:ea typeface="+mj-ea"/>
              <a:cs typeface="+mj-cs"/>
            </a:endParaRPr>
          </a:p>
          <a:p>
            <a:pPr marL="914400" marR="0" lvl="0" indent="-914400" algn="l" defTabSz="2177278" rtl="0" eaLnBrk="1" fontAlgn="auto" latinLnBrk="0" hangingPunct="1">
              <a:lnSpc>
                <a:spcPct val="100000"/>
              </a:lnSpc>
              <a:spcBef>
                <a:spcPct val="0"/>
              </a:spcBef>
              <a:spcAft>
                <a:spcPts val="0"/>
              </a:spcAft>
              <a:buClrTx/>
              <a:buSzTx/>
              <a:buFontTx/>
              <a:buAutoNum type="arabicPeriod"/>
              <a:tabLst/>
              <a:defRPr/>
            </a:pPr>
            <a:endParaRPr kumimoji="0" lang="es-ES" sz="4800" b="1" i="0" u="none" strike="noStrike" kern="1200" cap="none" spc="-150" normalizeH="0" baseline="0" noProof="0" dirty="0" smtClean="0">
              <a:ln>
                <a:noFill/>
              </a:ln>
              <a:solidFill>
                <a:schemeClr val="bg1">
                  <a:lumMod val="65000"/>
                </a:schemeClr>
              </a:solidFill>
              <a:uLnTx/>
              <a:uFillTx/>
              <a:latin typeface="Arial Narrow" pitchFamily="34" charset="0"/>
              <a:ea typeface="+mj-ea"/>
              <a:cs typeface="+mj-cs"/>
            </a:endParaRPr>
          </a:p>
        </p:txBody>
      </p:sp>
      <p:sp>
        <p:nvSpPr>
          <p:cNvPr id="14" name="13 Rectángulo"/>
          <p:cNvSpPr/>
          <p:nvPr/>
        </p:nvSpPr>
        <p:spPr>
          <a:xfrm>
            <a:off x="7584282" y="4698554"/>
            <a:ext cx="13537504"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3415</TotalTime>
  <Words>3053</Words>
  <Application>Microsoft Office PowerPoint</Application>
  <PresentationFormat>Personalizado</PresentationFormat>
  <Paragraphs>906</Paragraphs>
  <Slides>60</Slides>
  <Notes>56</Notes>
  <HiddenSlides>0</HiddenSlides>
  <MMClips>2</MMClips>
  <ScaleCrop>false</ScaleCrop>
  <HeadingPairs>
    <vt:vector size="4" baseType="variant">
      <vt:variant>
        <vt:lpstr>Tema</vt:lpstr>
      </vt:variant>
      <vt:variant>
        <vt:i4>1</vt:i4>
      </vt:variant>
      <vt:variant>
        <vt:lpstr>Títulos de diapositiva</vt:lpstr>
      </vt:variant>
      <vt:variant>
        <vt:i4>60</vt:i4>
      </vt:variant>
    </vt:vector>
  </HeadingPairs>
  <TitlesOfParts>
    <vt:vector size="61" baseType="lpstr">
      <vt:lpstr>Tema de Office</vt:lpstr>
      <vt:lpstr>Diapositiva 1</vt:lpstr>
      <vt:lpstr>FROM  THE  BENCH</vt:lpstr>
      <vt:lpstr>FROM  THE  BENCH</vt:lpstr>
      <vt:lpstr>1. THE COMPANY</vt:lpstr>
      <vt:lpstr>1. THE COMPANY</vt:lpstr>
      <vt:lpstr>Diapositiva 6</vt:lpstr>
      <vt:lpstr>Diapositiva 7</vt:lpstr>
      <vt:lpstr>Diapositiva 8</vt:lpstr>
      <vt:lpstr>2. PRODUCTS</vt:lpstr>
      <vt:lpstr>2. PRODUCTS</vt:lpstr>
      <vt:lpstr>2. PRODUCTS</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FROM  THE  BENCH</vt:lpstr>
      <vt:lpstr>3. PROCESS</vt:lpstr>
      <vt:lpstr>FROM  THE  BENCH</vt:lpstr>
      <vt:lpstr>4. MARKETING</vt:lpstr>
      <vt:lpstr>4. MARKETING</vt:lpstr>
      <vt:lpstr>4. MARKETING</vt:lpstr>
      <vt:lpstr>4. MARKETING</vt:lpstr>
      <vt:lpstr>4. MARKETING</vt:lpstr>
      <vt:lpstr>4. MARKETING</vt:lpstr>
      <vt:lpstr>Diapositiva 31</vt:lpstr>
      <vt:lpstr>4. MARKETING</vt:lpstr>
      <vt:lpstr>FROM  THE  BENCH</vt:lpstr>
      <vt:lpstr>5. TECHNOLOGY</vt:lpstr>
      <vt:lpstr>5. TECHNOLOGY</vt:lpstr>
      <vt:lpstr>5. TECHNOLOGY</vt:lpstr>
      <vt:lpstr>FROM  THE  BENCH</vt:lpstr>
      <vt:lpstr>6. HUMAN RESOURCES</vt:lpstr>
      <vt:lpstr>6. HUMAN RESOURCES</vt:lpstr>
      <vt:lpstr>6. HUMAN RESOURCES</vt:lpstr>
      <vt:lpstr>FROM  THE  BENCH</vt:lpstr>
      <vt:lpstr>7. LEGAL</vt:lpstr>
      <vt:lpstr>FROM  THE  BENCH</vt:lpstr>
      <vt:lpstr>Diapositiva 44</vt:lpstr>
      <vt:lpstr>Diapositiva 45</vt:lpstr>
      <vt:lpstr>FROM  THE  BENCH</vt:lpstr>
      <vt:lpstr>9. FINANCIAL PLAN</vt:lpstr>
      <vt:lpstr>Diapositiva 48</vt:lpstr>
      <vt:lpstr>Diapositiva 49</vt:lpstr>
      <vt:lpstr>Diapositiva 50</vt:lpstr>
      <vt:lpstr>APPENDICE</vt:lpstr>
      <vt:lpstr>Diapositiva 52</vt:lpstr>
      <vt:lpstr>APPENDICE</vt:lpstr>
      <vt:lpstr>Diapositiva 54</vt:lpstr>
      <vt:lpstr>Diapositiva 55</vt:lpstr>
      <vt:lpstr>Diapositiva 56</vt:lpstr>
      <vt:lpstr>Diapositiva 57</vt:lpstr>
      <vt:lpstr>Diapositiva 58</vt:lpstr>
      <vt:lpstr>Diapositiva 59</vt:lpstr>
      <vt:lpstr>Diapositiva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NAME</dc:title>
  <dc:creator>project</dc:creator>
  <cp:lastModifiedBy>project</cp:lastModifiedBy>
  <cp:revision>390</cp:revision>
  <dcterms:created xsi:type="dcterms:W3CDTF">2012-04-26T09:02:17Z</dcterms:created>
  <dcterms:modified xsi:type="dcterms:W3CDTF">2012-05-04T20:34:20Z</dcterms:modified>
</cp:coreProperties>
</file>